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43"/>
  </p:notesMasterIdLst>
  <p:handoutMasterIdLst>
    <p:handoutMasterId r:id="rId44"/>
  </p:handoutMasterIdLst>
  <p:sldIdLst>
    <p:sldId id="256" r:id="rId3"/>
    <p:sldId id="420" r:id="rId4"/>
    <p:sldId id="440" r:id="rId5"/>
    <p:sldId id="422" r:id="rId6"/>
    <p:sldId id="423" r:id="rId7"/>
    <p:sldId id="424" r:id="rId8"/>
    <p:sldId id="384" r:id="rId9"/>
    <p:sldId id="441" r:id="rId10"/>
    <p:sldId id="257" r:id="rId11"/>
    <p:sldId id="429" r:id="rId12"/>
    <p:sldId id="405" r:id="rId13"/>
    <p:sldId id="403" r:id="rId14"/>
    <p:sldId id="404" r:id="rId15"/>
    <p:sldId id="406" r:id="rId16"/>
    <p:sldId id="407" r:id="rId17"/>
    <p:sldId id="425" r:id="rId18"/>
    <p:sldId id="426" r:id="rId19"/>
    <p:sldId id="427" r:id="rId20"/>
    <p:sldId id="428" r:id="rId21"/>
    <p:sldId id="430" r:id="rId22"/>
    <p:sldId id="431" r:id="rId23"/>
    <p:sldId id="435" r:id="rId24"/>
    <p:sldId id="258" r:id="rId25"/>
    <p:sldId id="409" r:id="rId26"/>
    <p:sldId id="388" r:id="rId27"/>
    <p:sldId id="389" r:id="rId28"/>
    <p:sldId id="390" r:id="rId29"/>
    <p:sldId id="391" r:id="rId30"/>
    <p:sldId id="392" r:id="rId31"/>
    <p:sldId id="432" r:id="rId32"/>
    <p:sldId id="438" r:id="rId33"/>
    <p:sldId id="434" r:id="rId34"/>
    <p:sldId id="437" r:id="rId35"/>
    <p:sldId id="436" r:id="rId36"/>
    <p:sldId id="439" r:id="rId37"/>
    <p:sldId id="445" r:id="rId38"/>
    <p:sldId id="444" r:id="rId39"/>
    <p:sldId id="446" r:id="rId40"/>
    <p:sldId id="442" r:id="rId41"/>
    <p:sldId id="43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D2F01A-4242-4796-B705-CBD906DC343A}">
          <p14:sldIdLst>
            <p14:sldId id="256"/>
            <p14:sldId id="420"/>
            <p14:sldId id="440"/>
            <p14:sldId id="422"/>
            <p14:sldId id="423"/>
            <p14:sldId id="424"/>
            <p14:sldId id="384"/>
            <p14:sldId id="441"/>
            <p14:sldId id="257"/>
            <p14:sldId id="429"/>
            <p14:sldId id="405"/>
            <p14:sldId id="403"/>
            <p14:sldId id="404"/>
            <p14:sldId id="406"/>
            <p14:sldId id="407"/>
            <p14:sldId id="425"/>
            <p14:sldId id="426"/>
            <p14:sldId id="427"/>
            <p14:sldId id="428"/>
            <p14:sldId id="430"/>
            <p14:sldId id="431"/>
            <p14:sldId id="435"/>
            <p14:sldId id="258"/>
            <p14:sldId id="409"/>
            <p14:sldId id="388"/>
            <p14:sldId id="389"/>
            <p14:sldId id="390"/>
            <p14:sldId id="391"/>
            <p14:sldId id="392"/>
            <p14:sldId id="432"/>
            <p14:sldId id="438"/>
            <p14:sldId id="434"/>
            <p14:sldId id="437"/>
            <p14:sldId id="436"/>
            <p14:sldId id="439"/>
            <p14:sldId id="445"/>
            <p14:sldId id="444"/>
            <p14:sldId id="446"/>
            <p14:sldId id="442"/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E1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4C846-0672-4791-87EA-532FB503D980}" v="3931" dt="2019-08-19T01:35:00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3193" autoAdjust="0"/>
  </p:normalViewPr>
  <p:slideViewPr>
    <p:cSldViewPr snapToGrid="0">
      <p:cViewPr>
        <p:scale>
          <a:sx n="75" d="100"/>
          <a:sy n="75" d="100"/>
        </p:scale>
        <p:origin x="605" y="1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 Chan" userId="d7da794639b52171" providerId="LiveId" clId="{3328FCFE-A806-442F-99CB-79B92E608B0F}"/>
    <pc:docChg chg="undo redo custSel addSld delSld modSld sldOrd modSection">
      <pc:chgData name="Chung Chan" userId="d7da794639b52171" providerId="LiveId" clId="{3328FCFE-A806-442F-99CB-79B92E608B0F}" dt="2019-08-19T01:35:00.248" v="6565"/>
      <pc:docMkLst>
        <pc:docMk/>
      </pc:docMkLst>
      <pc:sldChg chg="modSp">
        <pc:chgData name="Chung Chan" userId="d7da794639b52171" providerId="LiveId" clId="{3328FCFE-A806-442F-99CB-79B92E608B0F}" dt="2019-08-18T11:49:37.868" v="2971" actId="1076"/>
        <pc:sldMkLst>
          <pc:docMk/>
          <pc:sldMk cId="2188911461" sldId="256"/>
        </pc:sldMkLst>
        <pc:spChg chg="mod">
          <ac:chgData name="Chung Chan" userId="d7da794639b52171" providerId="LiveId" clId="{3328FCFE-A806-442F-99CB-79B92E608B0F}" dt="2019-08-18T11:49:37.868" v="2971" actId="1076"/>
          <ac:spMkLst>
            <pc:docMk/>
            <pc:sldMk cId="2188911461" sldId="256"/>
            <ac:spMk id="2" creationId="{5933C951-4003-442E-AA72-5AE622C2EB73}"/>
          </ac:spMkLst>
        </pc:spChg>
        <pc:spChg chg="mod">
          <ac:chgData name="Chung Chan" userId="d7da794639b52171" providerId="LiveId" clId="{3328FCFE-A806-442F-99CB-79B92E608B0F}" dt="2019-08-18T11:49:37.868" v="2971" actId="1076"/>
          <ac:spMkLst>
            <pc:docMk/>
            <pc:sldMk cId="2188911461" sldId="256"/>
            <ac:spMk id="3" creationId="{23F51099-156D-445A-92F9-38CE5A7FD372}"/>
          </ac:spMkLst>
        </pc:spChg>
      </pc:sldChg>
      <pc:sldChg chg="modAnim">
        <pc:chgData name="Chung Chan" userId="d7da794639b52171" providerId="LiveId" clId="{3328FCFE-A806-442F-99CB-79B92E608B0F}" dt="2019-08-19T01:35:00.248" v="6565"/>
        <pc:sldMkLst>
          <pc:docMk/>
          <pc:sldMk cId="0" sldId="257"/>
        </pc:sldMkLst>
      </pc:sldChg>
      <pc:sldChg chg="modAnim">
        <pc:chgData name="Chung Chan" userId="d7da794639b52171" providerId="LiveId" clId="{3328FCFE-A806-442F-99CB-79B92E608B0F}" dt="2019-08-19T01:34:49.555" v="6564"/>
        <pc:sldMkLst>
          <pc:docMk/>
          <pc:sldMk cId="0" sldId="258"/>
        </pc:sldMkLst>
      </pc:sldChg>
      <pc:sldChg chg="addSp delSp modSp modAnim">
        <pc:chgData name="Chung Chan" userId="d7da794639b52171" providerId="LiveId" clId="{3328FCFE-A806-442F-99CB-79B92E608B0F}" dt="2019-08-19T01:01:31.406" v="6351" actId="478"/>
        <pc:sldMkLst>
          <pc:docMk/>
          <pc:sldMk cId="1695250797" sldId="384"/>
        </pc:sldMkLst>
        <pc:spChg chg="mod">
          <ac:chgData name="Chung Chan" userId="d7da794639b52171" providerId="LiveId" clId="{3328FCFE-A806-442F-99CB-79B92E608B0F}" dt="2019-08-18T06:54:27.104" v="1624" actId="20577"/>
          <ac:spMkLst>
            <pc:docMk/>
            <pc:sldMk cId="1695250797" sldId="384"/>
            <ac:spMk id="16" creationId="{A5A2CC55-F1EA-4B29-A231-4E4FD78BC5B5}"/>
          </ac:spMkLst>
        </pc:spChg>
        <pc:spChg chg="mod">
          <ac:chgData name="Chung Chan" userId="d7da794639b52171" providerId="LiveId" clId="{3328FCFE-A806-442F-99CB-79B92E608B0F}" dt="2019-08-18T06:55:08.998" v="1628" actId="20577"/>
          <ac:spMkLst>
            <pc:docMk/>
            <pc:sldMk cId="1695250797" sldId="384"/>
            <ac:spMk id="18" creationId="{E21117EC-5F46-46B0-B031-34892A7937C8}"/>
          </ac:spMkLst>
        </pc:spChg>
        <pc:spChg chg="mod">
          <ac:chgData name="Chung Chan" userId="d7da794639b52171" providerId="LiveId" clId="{3328FCFE-A806-442F-99CB-79B92E608B0F}" dt="2019-08-18T06:55:40.312" v="1630" actId="20577"/>
          <ac:spMkLst>
            <pc:docMk/>
            <pc:sldMk cId="1695250797" sldId="384"/>
            <ac:spMk id="40" creationId="{852D7F36-C7CB-4552-AA71-D908E792ACBE}"/>
          </ac:spMkLst>
        </pc:spChg>
        <pc:inkChg chg="add del">
          <ac:chgData name="Chung Chan" userId="d7da794639b52171" providerId="LiveId" clId="{3328FCFE-A806-442F-99CB-79B92E608B0F}" dt="2019-08-19T01:01:31.406" v="6351" actId="478"/>
          <ac:inkMkLst>
            <pc:docMk/>
            <pc:sldMk cId="1695250797" sldId="384"/>
            <ac:inkMk id="8" creationId="{9B614E77-1EC2-429B-959A-57BBF660304C}"/>
          </ac:inkMkLst>
        </pc:inkChg>
      </pc:sldChg>
      <pc:sldChg chg="addSp delSp modSp modAnim">
        <pc:chgData name="Chung Chan" userId="d7da794639b52171" providerId="LiveId" clId="{3328FCFE-A806-442F-99CB-79B92E608B0F}" dt="2019-08-19T00:50:32.775" v="6348" actId="1037"/>
        <pc:sldMkLst>
          <pc:docMk/>
          <pc:sldMk cId="2367908769" sldId="420"/>
        </pc:sldMkLst>
        <pc:spChg chg="mod">
          <ac:chgData name="Chung Chan" userId="d7da794639b52171" providerId="LiveId" clId="{3328FCFE-A806-442F-99CB-79B92E608B0F}" dt="2019-08-19T00:48:46.481" v="6340" actId="27636"/>
          <ac:spMkLst>
            <pc:docMk/>
            <pc:sldMk cId="2367908769" sldId="420"/>
            <ac:spMk id="3" creationId="{F1876216-C57D-463A-BA20-A85D0920C07A}"/>
          </ac:spMkLst>
        </pc:spChg>
        <pc:grpChg chg="mod">
          <ac:chgData name="Chung Chan" userId="d7da794639b52171" providerId="LiveId" clId="{3328FCFE-A806-442F-99CB-79B92E608B0F}" dt="2019-08-19T00:50:32.775" v="6348" actId="1037"/>
          <ac:grpSpMkLst>
            <pc:docMk/>
            <pc:sldMk cId="2367908769" sldId="420"/>
            <ac:grpSpMk id="6" creationId="{2F58F699-CCFA-48F4-A1F9-F058B0DE6610}"/>
          </ac:grpSpMkLst>
        </pc:grpChg>
        <pc:inkChg chg="add del">
          <ac:chgData name="Chung Chan" userId="d7da794639b52171" providerId="LiveId" clId="{3328FCFE-A806-442F-99CB-79B92E608B0F}" dt="2019-08-19T00:48:17.703" v="6335" actId="478"/>
          <ac:inkMkLst>
            <pc:docMk/>
            <pc:sldMk cId="2367908769" sldId="420"/>
            <ac:inkMk id="7" creationId="{05A2FD69-A1D3-42A3-A713-2EA4CBF7FB5D}"/>
          </ac:inkMkLst>
        </pc:inkChg>
      </pc:sldChg>
      <pc:sldChg chg="modSp">
        <pc:chgData name="Chung Chan" userId="d7da794639b52171" providerId="LiveId" clId="{3328FCFE-A806-442F-99CB-79B92E608B0F}" dt="2019-08-18T14:42:57.087" v="4365" actId="20577"/>
        <pc:sldMkLst>
          <pc:docMk/>
          <pc:sldMk cId="1852672809" sldId="422"/>
        </pc:sldMkLst>
        <pc:spChg chg="mod">
          <ac:chgData name="Chung Chan" userId="d7da794639b52171" providerId="LiveId" clId="{3328FCFE-A806-442F-99CB-79B92E608B0F}" dt="2019-08-18T14:42:57.087" v="4365" actId="20577"/>
          <ac:spMkLst>
            <pc:docMk/>
            <pc:sldMk cId="1852672809" sldId="422"/>
            <ac:spMk id="2" creationId="{9B195DA6-AA53-401E-94B3-6FC3E8344948}"/>
          </ac:spMkLst>
        </pc:spChg>
        <pc:spChg chg="mod">
          <ac:chgData name="Chung Chan" userId="d7da794639b52171" providerId="LiveId" clId="{3328FCFE-A806-442F-99CB-79B92E608B0F}" dt="2019-08-18T06:52:37.827" v="1609" actId="20577"/>
          <ac:spMkLst>
            <pc:docMk/>
            <pc:sldMk cId="1852672809" sldId="422"/>
            <ac:spMk id="10" creationId="{0D47160D-85DF-4A4E-AE4A-0A3901A7E142}"/>
          </ac:spMkLst>
        </pc:spChg>
        <pc:spChg chg="mod">
          <ac:chgData name="Chung Chan" userId="d7da794639b52171" providerId="LiveId" clId="{3328FCFE-A806-442F-99CB-79B92E608B0F}" dt="2019-08-18T06:52:46.528" v="1611" actId="20577"/>
          <ac:spMkLst>
            <pc:docMk/>
            <pc:sldMk cId="1852672809" sldId="422"/>
            <ac:spMk id="11" creationId="{54439E2F-DD62-4A30-8CAD-D68F4AA9B5F9}"/>
          </ac:spMkLst>
        </pc:spChg>
      </pc:sldChg>
      <pc:sldChg chg="modSp modAnim">
        <pc:chgData name="Chung Chan" userId="d7da794639b52171" providerId="LiveId" clId="{3328FCFE-A806-442F-99CB-79B92E608B0F}" dt="2019-08-18T06:53:09.330" v="1613" actId="20577"/>
        <pc:sldMkLst>
          <pc:docMk/>
          <pc:sldMk cId="2702911410" sldId="423"/>
        </pc:sldMkLst>
        <pc:spChg chg="mod">
          <ac:chgData name="Chung Chan" userId="d7da794639b52171" providerId="LiveId" clId="{3328FCFE-A806-442F-99CB-79B92E608B0F}" dt="2019-08-18T06:53:09.330" v="1613" actId="20577"/>
          <ac:spMkLst>
            <pc:docMk/>
            <pc:sldMk cId="2702911410" sldId="423"/>
            <ac:spMk id="3" creationId="{A41DA917-C161-4E58-84CF-D914794D915D}"/>
          </ac:spMkLst>
        </pc:spChg>
      </pc:sldChg>
      <pc:sldChg chg="modSp">
        <pc:chgData name="Chung Chan" userId="d7da794639b52171" providerId="LiveId" clId="{3328FCFE-A806-442F-99CB-79B92E608B0F}" dt="2019-08-18T14:43:17.350" v="4366" actId="20577"/>
        <pc:sldMkLst>
          <pc:docMk/>
          <pc:sldMk cId="213560348" sldId="424"/>
        </pc:sldMkLst>
        <pc:spChg chg="mod">
          <ac:chgData name="Chung Chan" userId="d7da794639b52171" providerId="LiveId" clId="{3328FCFE-A806-442F-99CB-79B92E608B0F}" dt="2019-08-18T14:43:17.350" v="4366" actId="20577"/>
          <ac:spMkLst>
            <pc:docMk/>
            <pc:sldMk cId="213560348" sldId="424"/>
            <ac:spMk id="2" creationId="{9E3EF2F7-A785-4E0F-9DD6-7F3CA0DFFB74}"/>
          </ac:spMkLst>
        </pc:spChg>
        <pc:spChg chg="mod">
          <ac:chgData name="Chung Chan" userId="d7da794639b52171" providerId="LiveId" clId="{3328FCFE-A806-442F-99CB-79B92E608B0F}" dt="2019-08-17T17:04:03.276" v="838" actId="16959"/>
          <ac:spMkLst>
            <pc:docMk/>
            <pc:sldMk cId="213560348" sldId="424"/>
            <ac:spMk id="3" creationId="{A41DA917-C161-4E58-84CF-D914794D915D}"/>
          </ac:spMkLst>
        </pc:spChg>
        <pc:spChg chg="mod">
          <ac:chgData name="Chung Chan" userId="d7da794639b52171" providerId="LiveId" clId="{3328FCFE-A806-442F-99CB-79B92E608B0F}" dt="2019-08-18T06:53:47.754" v="1616" actId="20577"/>
          <ac:spMkLst>
            <pc:docMk/>
            <pc:sldMk cId="213560348" sldId="424"/>
            <ac:spMk id="4" creationId="{7EF99764-FCAE-465E-A614-FE3D6E493386}"/>
          </ac:spMkLst>
        </pc:spChg>
      </pc:sldChg>
      <pc:sldChg chg="modSp">
        <pc:chgData name="Chung Chan" userId="d7da794639b52171" providerId="LiveId" clId="{3328FCFE-A806-442F-99CB-79B92E608B0F}" dt="2019-08-18T06:58:24.685" v="1638" actId="20577"/>
        <pc:sldMkLst>
          <pc:docMk/>
          <pc:sldMk cId="167046535" sldId="430"/>
        </pc:sldMkLst>
        <pc:spChg chg="mod">
          <ac:chgData name="Chung Chan" userId="d7da794639b52171" providerId="LiveId" clId="{3328FCFE-A806-442F-99CB-79B92E608B0F}" dt="2019-08-18T06:58:17.434" v="1636" actId="20577"/>
          <ac:spMkLst>
            <pc:docMk/>
            <pc:sldMk cId="167046535" sldId="430"/>
            <ac:spMk id="8" creationId="{CFAD986F-C163-40A0-8AE3-13CF5B50F674}"/>
          </ac:spMkLst>
        </pc:spChg>
        <pc:spChg chg="mod">
          <ac:chgData name="Chung Chan" userId="d7da794639b52171" providerId="LiveId" clId="{3328FCFE-A806-442F-99CB-79B92E608B0F}" dt="2019-08-18T06:58:24.685" v="1638" actId="20577"/>
          <ac:spMkLst>
            <pc:docMk/>
            <pc:sldMk cId="167046535" sldId="430"/>
            <ac:spMk id="50" creationId="{F45C839B-4ADE-448E-8E47-27D5838958E4}"/>
          </ac:spMkLst>
        </pc:spChg>
        <pc:grpChg chg="mod">
          <ac:chgData name="Chung Chan" userId="d7da794639b52171" providerId="LiveId" clId="{3328FCFE-A806-442F-99CB-79B92E608B0F}" dt="2019-08-18T06:58:21.527" v="1637" actId="20577"/>
          <ac:grpSpMkLst>
            <pc:docMk/>
            <pc:sldMk cId="167046535" sldId="430"/>
            <ac:grpSpMk id="51" creationId="{D0D08018-7885-473A-8F0F-6F01C6C1B911}"/>
          </ac:grpSpMkLst>
        </pc:grpChg>
      </pc:sldChg>
      <pc:sldChg chg="modSp">
        <pc:chgData name="Chung Chan" userId="d7da794639b52171" providerId="LiveId" clId="{3328FCFE-A806-442F-99CB-79B92E608B0F}" dt="2019-08-18T17:04:24.122" v="6333" actId="27636"/>
        <pc:sldMkLst>
          <pc:docMk/>
          <pc:sldMk cId="3253815651" sldId="433"/>
        </pc:sldMkLst>
        <pc:spChg chg="mod">
          <ac:chgData name="Chung Chan" userId="d7da794639b52171" providerId="LiveId" clId="{3328FCFE-A806-442F-99CB-79B92E608B0F}" dt="2019-08-18T17:04:24.122" v="6333" actId="27636"/>
          <ac:spMkLst>
            <pc:docMk/>
            <pc:sldMk cId="3253815651" sldId="433"/>
            <ac:spMk id="3" creationId="{D437BDAD-4E1A-4FA0-806F-FEED9137500E}"/>
          </ac:spMkLst>
        </pc:spChg>
      </pc:sldChg>
      <pc:sldChg chg="ord">
        <pc:chgData name="Chung Chan" userId="d7da794639b52171" providerId="LiveId" clId="{3328FCFE-A806-442F-99CB-79B92E608B0F}" dt="2019-08-18T08:16:24.127" v="2772"/>
        <pc:sldMkLst>
          <pc:docMk/>
          <pc:sldMk cId="1532258905" sldId="434"/>
        </pc:sldMkLst>
      </pc:sldChg>
      <pc:sldChg chg="modSp modAnim">
        <pc:chgData name="Chung Chan" userId="d7da794639b52171" providerId="LiveId" clId="{3328FCFE-A806-442F-99CB-79B92E608B0F}" dt="2019-08-18T07:06:02.898" v="1697" actId="20577"/>
        <pc:sldMkLst>
          <pc:docMk/>
          <pc:sldMk cId="1518615614" sldId="436"/>
        </pc:sldMkLst>
        <pc:spChg chg="mod">
          <ac:chgData name="Chung Chan" userId="d7da794639b52171" providerId="LiveId" clId="{3328FCFE-A806-442F-99CB-79B92E608B0F}" dt="2019-08-18T07:06:02.898" v="1697" actId="20577"/>
          <ac:spMkLst>
            <pc:docMk/>
            <pc:sldMk cId="1518615614" sldId="436"/>
            <ac:spMk id="3" creationId="{0FFB091A-8F54-4B18-831E-BE6D3FC1B045}"/>
          </ac:spMkLst>
        </pc:spChg>
      </pc:sldChg>
      <pc:sldChg chg="modSp modAnim">
        <pc:chgData name="Chung Chan" userId="d7da794639b52171" providerId="LiveId" clId="{3328FCFE-A806-442F-99CB-79B92E608B0F}" dt="2019-08-18T12:12:05.714" v="3004"/>
        <pc:sldMkLst>
          <pc:docMk/>
          <pc:sldMk cId="2803170423" sldId="437"/>
        </pc:sldMkLst>
        <pc:spChg chg="mod">
          <ac:chgData name="Chung Chan" userId="d7da794639b52171" providerId="LiveId" clId="{3328FCFE-A806-442F-99CB-79B92E608B0F}" dt="2019-08-18T06:59:18.143" v="1640" actId="20577"/>
          <ac:spMkLst>
            <pc:docMk/>
            <pc:sldMk cId="2803170423" sldId="437"/>
            <ac:spMk id="3" creationId="{0FFB091A-8F54-4B18-831E-BE6D3FC1B045}"/>
          </ac:spMkLst>
        </pc:spChg>
      </pc:sldChg>
      <pc:sldChg chg="delSp modSp delAnim modAnim">
        <pc:chgData name="Chung Chan" userId="d7da794639b52171" providerId="LiveId" clId="{3328FCFE-A806-442F-99CB-79B92E608B0F}" dt="2019-08-18T14:45:13.118" v="4371" actId="20577"/>
        <pc:sldMkLst>
          <pc:docMk/>
          <pc:sldMk cId="40820356" sldId="439"/>
        </pc:sldMkLst>
        <pc:spChg chg="mod">
          <ac:chgData name="Chung Chan" userId="d7da794639b52171" providerId="LiveId" clId="{3328FCFE-A806-442F-99CB-79B92E608B0F}" dt="2019-08-18T14:45:13.118" v="4371" actId="20577"/>
          <ac:spMkLst>
            <pc:docMk/>
            <pc:sldMk cId="40820356" sldId="439"/>
            <ac:spMk id="2" creationId="{1634A699-50B9-475B-94C8-40FF44FFA1B6}"/>
          </ac:spMkLst>
        </pc:spChg>
        <pc:spChg chg="mod">
          <ac:chgData name="Chung Chan" userId="d7da794639b52171" providerId="LiveId" clId="{3328FCFE-A806-442F-99CB-79B92E608B0F}" dt="2019-08-18T14:44:24.641" v="4367" actId="12"/>
          <ac:spMkLst>
            <pc:docMk/>
            <pc:sldMk cId="40820356" sldId="439"/>
            <ac:spMk id="3" creationId="{733670A1-B506-4835-A2DB-278D8110A961}"/>
          </ac:spMkLst>
        </pc:spChg>
        <pc:spChg chg="del mod">
          <ac:chgData name="Chung Chan" userId="d7da794639b52171" providerId="LiveId" clId="{3328FCFE-A806-442F-99CB-79B92E608B0F}" dt="2019-08-18T08:15:37.712" v="2753"/>
          <ac:spMkLst>
            <pc:docMk/>
            <pc:sldMk cId="40820356" sldId="439"/>
            <ac:spMk id="5" creationId="{8A72D8FE-5DAF-4A42-BC62-4DDC1E1CB64F}"/>
          </ac:spMkLst>
        </pc:spChg>
      </pc:sldChg>
      <pc:sldChg chg="addSp delSp modSp modAnim">
        <pc:chgData name="Chung Chan" userId="d7da794639b52171" providerId="LiveId" clId="{3328FCFE-A806-442F-99CB-79B92E608B0F}" dt="2019-08-19T00:50:42.500" v="6349" actId="478"/>
        <pc:sldMkLst>
          <pc:docMk/>
          <pc:sldMk cId="607284050" sldId="440"/>
        </pc:sldMkLst>
        <pc:spChg chg="mod">
          <ac:chgData name="Chung Chan" userId="d7da794639b52171" providerId="LiveId" clId="{3328FCFE-A806-442F-99CB-79B92E608B0F}" dt="2019-08-18T14:42:08.620" v="4357" actId="20577"/>
          <ac:spMkLst>
            <pc:docMk/>
            <pc:sldMk cId="607284050" sldId="440"/>
            <ac:spMk id="18" creationId="{E21117EC-5F46-46B0-B031-34892A7937C8}"/>
          </ac:spMkLst>
        </pc:spChg>
        <pc:inkChg chg="add del">
          <ac:chgData name="Chung Chan" userId="d7da794639b52171" providerId="LiveId" clId="{3328FCFE-A806-442F-99CB-79B92E608B0F}" dt="2019-08-19T00:50:42.500" v="6349" actId="478"/>
          <ac:inkMkLst>
            <pc:docMk/>
            <pc:sldMk cId="607284050" sldId="440"/>
            <ac:inkMk id="3" creationId="{A3C7437E-5BD9-4A4D-848F-B0BFFB026C56}"/>
          </ac:inkMkLst>
        </pc:inkChg>
      </pc:sldChg>
      <pc:sldChg chg="addSp delSp modSp add modAnim">
        <pc:chgData name="Chung Chan" userId="d7da794639b52171" providerId="LiveId" clId="{3328FCFE-A806-442F-99CB-79B92E608B0F}" dt="2019-08-18T06:57:24.122" v="1633" actId="207"/>
        <pc:sldMkLst>
          <pc:docMk/>
          <pc:sldMk cId="2417812395" sldId="441"/>
        </pc:sldMkLst>
        <pc:spChg chg="mod">
          <ac:chgData name="Chung Chan" userId="d7da794639b52171" providerId="LiveId" clId="{3328FCFE-A806-442F-99CB-79B92E608B0F}" dt="2019-08-17T17:31:47.738" v="1094" actId="404"/>
          <ac:spMkLst>
            <pc:docMk/>
            <pc:sldMk cId="2417812395" sldId="441"/>
            <ac:spMk id="2" creationId="{76BB4615-64F3-4A44-A341-B258EFD87157}"/>
          </ac:spMkLst>
        </pc:spChg>
        <pc:spChg chg="del ord">
          <ac:chgData name="Chung Chan" userId="d7da794639b52171" providerId="LiveId" clId="{3328FCFE-A806-442F-99CB-79B92E608B0F}" dt="2019-08-17T16:49:40.736" v="680" actId="478"/>
          <ac:spMkLst>
            <pc:docMk/>
            <pc:sldMk cId="2417812395" sldId="441"/>
            <ac:spMk id="3" creationId="{8E10C1BB-D2EF-4C33-831A-870A4156CE77}"/>
          </ac:spMkLst>
        </pc:spChg>
        <pc:spChg chg="add del mod">
          <ac:chgData name="Chung Chan" userId="d7da794639b52171" providerId="LiveId" clId="{3328FCFE-A806-442F-99CB-79B92E608B0F}" dt="2019-08-17T15:24:04.382" v="93" actId="478"/>
          <ac:spMkLst>
            <pc:docMk/>
            <pc:sldMk cId="2417812395" sldId="441"/>
            <ac:spMk id="11" creationId="{44E25C16-DEA6-4763-8AAC-A4A776B1410B}"/>
          </ac:spMkLst>
        </pc:spChg>
        <pc:spChg chg="add mod topLvl">
          <ac:chgData name="Chung Chan" userId="d7da794639b52171" providerId="LiveId" clId="{3328FCFE-A806-442F-99CB-79B92E608B0F}" dt="2019-08-18T05:25:20.744" v="1585" actId="1076"/>
          <ac:spMkLst>
            <pc:docMk/>
            <pc:sldMk cId="2417812395" sldId="441"/>
            <ac:spMk id="12" creationId="{21B94250-3498-4213-A657-72B237B338FD}"/>
          </ac:spMkLst>
        </pc:spChg>
        <pc:spChg chg="add del mod">
          <ac:chgData name="Chung Chan" userId="d7da794639b52171" providerId="LiveId" clId="{3328FCFE-A806-442F-99CB-79B92E608B0F}" dt="2019-08-17T15:22:06.883" v="84" actId="478"/>
          <ac:spMkLst>
            <pc:docMk/>
            <pc:sldMk cId="2417812395" sldId="441"/>
            <ac:spMk id="14" creationId="{F0D298E7-243B-4210-B5A5-F82F4D5302BE}"/>
          </ac:spMkLst>
        </pc:spChg>
        <pc:spChg chg="add del mod">
          <ac:chgData name="Chung Chan" userId="d7da794639b52171" providerId="LiveId" clId="{3328FCFE-A806-442F-99CB-79B92E608B0F}" dt="2019-08-17T15:23:08.376" v="91" actId="478"/>
          <ac:spMkLst>
            <pc:docMk/>
            <pc:sldMk cId="2417812395" sldId="441"/>
            <ac:spMk id="14" creationId="{F449D541-8A0D-4688-ADFF-CE1DEEFE8160}"/>
          </ac:spMkLst>
        </pc:spChg>
        <pc:spChg chg="add del mod ord topLvl">
          <ac:chgData name="Chung Chan" userId="d7da794639b52171" providerId="LiveId" clId="{3328FCFE-A806-442F-99CB-79B92E608B0F}" dt="2019-08-17T16:58:55.038" v="798" actId="478"/>
          <ac:spMkLst>
            <pc:docMk/>
            <pc:sldMk cId="2417812395" sldId="441"/>
            <ac:spMk id="16" creationId="{6815F808-782B-46C3-B052-215AC28D4077}"/>
          </ac:spMkLst>
        </pc:spChg>
        <pc:spChg chg="add del">
          <ac:chgData name="Chung Chan" userId="d7da794639b52171" providerId="LiveId" clId="{3328FCFE-A806-442F-99CB-79B92E608B0F}" dt="2019-08-17T15:51:37.155" v="226"/>
          <ac:spMkLst>
            <pc:docMk/>
            <pc:sldMk cId="2417812395" sldId="441"/>
            <ac:spMk id="26" creationId="{C9C5323A-BF43-4F59-87AF-C7451543DD31}"/>
          </ac:spMkLst>
        </pc:spChg>
        <pc:spChg chg="add del mod">
          <ac:chgData name="Chung Chan" userId="d7da794639b52171" providerId="LiveId" clId="{3328FCFE-A806-442F-99CB-79B92E608B0F}" dt="2019-08-17T15:51:37.156" v="228"/>
          <ac:spMkLst>
            <pc:docMk/>
            <pc:sldMk cId="2417812395" sldId="441"/>
            <ac:spMk id="27" creationId="{E5C7C212-41B9-47C0-96D4-364138FC5A18}"/>
          </ac:spMkLst>
        </pc:spChg>
        <pc:spChg chg="add del mod">
          <ac:chgData name="Chung Chan" userId="d7da794639b52171" providerId="LiveId" clId="{3328FCFE-A806-442F-99CB-79B92E608B0F}" dt="2019-08-17T17:06:36.793" v="860" actId="478"/>
          <ac:spMkLst>
            <pc:docMk/>
            <pc:sldMk cId="2417812395" sldId="441"/>
            <ac:spMk id="45" creationId="{3B7AFC47-3C2E-43CA-B0BD-F6B99EC511C5}"/>
          </ac:spMkLst>
        </pc:spChg>
        <pc:spChg chg="add mod">
          <ac:chgData name="Chung Chan" userId="d7da794639b52171" providerId="LiveId" clId="{3328FCFE-A806-442F-99CB-79B92E608B0F}" dt="2019-08-18T05:19:05.439" v="1535" actId="1076"/>
          <ac:spMkLst>
            <pc:docMk/>
            <pc:sldMk cId="2417812395" sldId="441"/>
            <ac:spMk id="46" creationId="{0FDB3F57-F28C-4B67-A2BB-58A3738E13F9}"/>
          </ac:spMkLst>
        </pc:spChg>
        <pc:spChg chg="add mod">
          <ac:chgData name="Chung Chan" userId="d7da794639b52171" providerId="LiveId" clId="{3328FCFE-A806-442F-99CB-79B92E608B0F}" dt="2019-08-18T05:25:20.744" v="1585" actId="1076"/>
          <ac:spMkLst>
            <pc:docMk/>
            <pc:sldMk cId="2417812395" sldId="441"/>
            <ac:spMk id="47" creationId="{01395F68-2FA0-44C7-8016-EA92CE00734F}"/>
          </ac:spMkLst>
        </pc:spChg>
        <pc:spChg chg="add mod">
          <ac:chgData name="Chung Chan" userId="d7da794639b52171" providerId="LiveId" clId="{3328FCFE-A806-442F-99CB-79B92E608B0F}" dt="2019-08-18T04:31:29.822" v="1327" actId="164"/>
          <ac:spMkLst>
            <pc:docMk/>
            <pc:sldMk cId="2417812395" sldId="441"/>
            <ac:spMk id="48" creationId="{C57276E5-7A8F-4D44-B1CB-B31B537BB563}"/>
          </ac:spMkLst>
        </pc:spChg>
        <pc:spChg chg="add mod topLvl">
          <ac:chgData name="Chung Chan" userId="d7da794639b52171" providerId="LiveId" clId="{3328FCFE-A806-442F-99CB-79B92E608B0F}" dt="2019-08-18T04:40:24.093" v="1343" actId="164"/>
          <ac:spMkLst>
            <pc:docMk/>
            <pc:sldMk cId="2417812395" sldId="441"/>
            <ac:spMk id="49" creationId="{628FB593-9380-48D3-9D83-8069DE8B06E2}"/>
          </ac:spMkLst>
        </pc:spChg>
        <pc:spChg chg="add del mod">
          <ac:chgData name="Chung Chan" userId="d7da794639b52171" providerId="LiveId" clId="{3328FCFE-A806-442F-99CB-79B92E608B0F}" dt="2019-08-17T17:29:03.086" v="1016" actId="478"/>
          <ac:spMkLst>
            <pc:docMk/>
            <pc:sldMk cId="2417812395" sldId="441"/>
            <ac:spMk id="51" creationId="{6063471A-4A80-4A91-ABCA-2C0367ABB39D}"/>
          </ac:spMkLst>
        </pc:spChg>
        <pc:spChg chg="add mod ord">
          <ac:chgData name="Chung Chan" userId="d7da794639b52171" providerId="LiveId" clId="{3328FCFE-A806-442F-99CB-79B92E608B0F}" dt="2019-08-18T04:53:50.718" v="1402" actId="164"/>
          <ac:spMkLst>
            <pc:docMk/>
            <pc:sldMk cId="2417812395" sldId="441"/>
            <ac:spMk id="52" creationId="{4A6605F8-9E0F-43C8-AEC6-C79B77CCE309}"/>
          </ac:spMkLst>
        </pc:spChg>
        <pc:spChg chg="add mod">
          <ac:chgData name="Chung Chan" userId="d7da794639b52171" providerId="LiveId" clId="{3328FCFE-A806-442F-99CB-79B92E608B0F}" dt="2019-08-18T05:25:20.744" v="1585" actId="1076"/>
          <ac:spMkLst>
            <pc:docMk/>
            <pc:sldMk cId="2417812395" sldId="441"/>
            <ac:spMk id="53" creationId="{2A455D02-5501-4126-975B-460015783814}"/>
          </ac:spMkLst>
        </pc:spChg>
        <pc:spChg chg="add del mod">
          <ac:chgData name="Chung Chan" userId="d7da794639b52171" providerId="LiveId" clId="{3328FCFE-A806-442F-99CB-79B92E608B0F}" dt="2019-08-17T16:30:55.538" v="592" actId="478"/>
          <ac:spMkLst>
            <pc:docMk/>
            <pc:sldMk cId="2417812395" sldId="441"/>
            <ac:spMk id="62" creationId="{5D9FD157-177D-4650-9F77-533264A21BEC}"/>
          </ac:spMkLst>
        </pc:spChg>
        <pc:spChg chg="add mod ord">
          <ac:chgData name="Chung Chan" userId="d7da794639b52171" providerId="LiveId" clId="{3328FCFE-A806-442F-99CB-79B92E608B0F}" dt="2019-08-18T04:53:50.718" v="1402" actId="164"/>
          <ac:spMkLst>
            <pc:docMk/>
            <pc:sldMk cId="2417812395" sldId="441"/>
            <ac:spMk id="63" creationId="{A1F6E13F-A3BB-4CC6-BDBE-9251F1E321AD}"/>
          </ac:spMkLst>
        </pc:spChg>
        <pc:spChg chg="add mod">
          <ac:chgData name="Chung Chan" userId="d7da794639b52171" providerId="LiveId" clId="{3328FCFE-A806-442F-99CB-79B92E608B0F}" dt="2019-08-18T05:25:20.744" v="1585" actId="1076"/>
          <ac:spMkLst>
            <pc:docMk/>
            <pc:sldMk cId="2417812395" sldId="441"/>
            <ac:spMk id="64" creationId="{06C1D7DC-8E6D-4D85-884C-92415B3E9847}"/>
          </ac:spMkLst>
        </pc:spChg>
        <pc:spChg chg="add mod">
          <ac:chgData name="Chung Chan" userId="d7da794639b52171" providerId="LiveId" clId="{3328FCFE-A806-442F-99CB-79B92E608B0F}" dt="2019-08-18T06:57:17.314" v="1632" actId="20577"/>
          <ac:spMkLst>
            <pc:docMk/>
            <pc:sldMk cId="2417812395" sldId="441"/>
            <ac:spMk id="65" creationId="{AB77B66E-EF72-4377-B068-4EEF9406F769}"/>
          </ac:spMkLst>
        </pc:spChg>
        <pc:spChg chg="add del mod">
          <ac:chgData name="Chung Chan" userId="d7da794639b52171" providerId="LiveId" clId="{3328FCFE-A806-442F-99CB-79B92E608B0F}" dt="2019-08-17T17:09:18.333" v="879" actId="478"/>
          <ac:spMkLst>
            <pc:docMk/>
            <pc:sldMk cId="2417812395" sldId="441"/>
            <ac:spMk id="66" creationId="{89315B30-2BF5-4A4A-8697-A0ADA7C4C411}"/>
          </ac:spMkLst>
        </pc:spChg>
        <pc:spChg chg="add mod">
          <ac:chgData name="Chung Chan" userId="d7da794639b52171" providerId="LiveId" clId="{3328FCFE-A806-442F-99CB-79B92E608B0F}" dt="2019-08-18T05:30:51.527" v="1601" actId="164"/>
          <ac:spMkLst>
            <pc:docMk/>
            <pc:sldMk cId="2417812395" sldId="441"/>
            <ac:spMk id="71" creationId="{FFD27D6E-1DA1-4794-9EB4-89804D6A5027}"/>
          </ac:spMkLst>
        </pc:spChg>
        <pc:spChg chg="add mod">
          <ac:chgData name="Chung Chan" userId="d7da794639b52171" providerId="LiveId" clId="{3328FCFE-A806-442F-99CB-79B92E608B0F}" dt="2019-08-18T05:26:16.490" v="1590" actId="1076"/>
          <ac:spMkLst>
            <pc:docMk/>
            <pc:sldMk cId="2417812395" sldId="441"/>
            <ac:spMk id="74" creationId="{937F44EB-D009-4571-A149-37C39F0E806F}"/>
          </ac:spMkLst>
        </pc:spChg>
        <pc:spChg chg="add del mod">
          <ac:chgData name="Chung Chan" userId="d7da794639b52171" providerId="LiveId" clId="{3328FCFE-A806-442F-99CB-79B92E608B0F}" dt="2019-08-17T18:23:44.374" v="1229" actId="478"/>
          <ac:spMkLst>
            <pc:docMk/>
            <pc:sldMk cId="2417812395" sldId="441"/>
            <ac:spMk id="80" creationId="{F5FE8746-8F7D-4920-AAD6-52B658299C7B}"/>
          </ac:spMkLst>
        </pc:spChg>
        <pc:spChg chg="add mod">
          <ac:chgData name="Chung Chan" userId="d7da794639b52171" providerId="LiveId" clId="{3328FCFE-A806-442F-99CB-79B92E608B0F}" dt="2019-08-18T04:35:42.462" v="1329" actId="164"/>
          <ac:spMkLst>
            <pc:docMk/>
            <pc:sldMk cId="2417812395" sldId="441"/>
            <ac:spMk id="83" creationId="{E7862919-DAC3-466E-BDCE-95A8D219DB3D}"/>
          </ac:spMkLst>
        </pc:spChg>
        <pc:spChg chg="add mod">
          <ac:chgData name="Chung Chan" userId="d7da794639b52171" providerId="LiveId" clId="{3328FCFE-A806-442F-99CB-79B92E608B0F}" dt="2019-08-18T05:25:00.014" v="1583" actId="1076"/>
          <ac:spMkLst>
            <pc:docMk/>
            <pc:sldMk cId="2417812395" sldId="441"/>
            <ac:spMk id="84" creationId="{9B285BA9-180B-4D60-A625-631E3EC0576E}"/>
          </ac:spMkLst>
        </pc:spChg>
        <pc:spChg chg="add mod">
          <ac:chgData name="Chung Chan" userId="d7da794639b52171" providerId="LiveId" clId="{3328FCFE-A806-442F-99CB-79B92E608B0F}" dt="2019-08-18T04:44:21.694" v="1363" actId="164"/>
          <ac:spMkLst>
            <pc:docMk/>
            <pc:sldMk cId="2417812395" sldId="441"/>
            <ac:spMk id="90" creationId="{53E33B6A-9FE8-4399-9ACD-B784C025AFE1}"/>
          </ac:spMkLst>
        </pc:spChg>
        <pc:spChg chg="add mod">
          <ac:chgData name="Chung Chan" userId="d7da794639b52171" providerId="LiveId" clId="{3328FCFE-A806-442F-99CB-79B92E608B0F}" dt="2019-08-18T05:19:16.998" v="1536" actId="1076"/>
          <ac:spMkLst>
            <pc:docMk/>
            <pc:sldMk cId="2417812395" sldId="441"/>
            <ac:spMk id="95" creationId="{94159882-7C0D-469F-BC36-700309E5002F}"/>
          </ac:spMkLst>
        </pc:spChg>
        <pc:spChg chg="add del mod">
          <ac:chgData name="Chung Chan" userId="d7da794639b52171" providerId="LiveId" clId="{3328FCFE-A806-442F-99CB-79B92E608B0F}" dt="2019-08-18T04:57:11.351" v="1406"/>
          <ac:spMkLst>
            <pc:docMk/>
            <pc:sldMk cId="2417812395" sldId="441"/>
            <ac:spMk id="98" creationId="{9AEF69C3-B14A-4E6D-99B7-74F01B8366EA}"/>
          </ac:spMkLst>
        </pc:spChg>
        <pc:spChg chg="mod">
          <ac:chgData name="Chung Chan" userId="d7da794639b52171" providerId="LiveId" clId="{3328FCFE-A806-442F-99CB-79B92E608B0F}" dt="2019-08-18T05:16:09.468" v="1521" actId="20577"/>
          <ac:spMkLst>
            <pc:docMk/>
            <pc:sldMk cId="2417812395" sldId="441"/>
            <ac:spMk id="101" creationId="{DA2AC54B-37B7-4F48-83AA-BE52FCCA09C7}"/>
          </ac:spMkLst>
        </pc:spChg>
        <pc:spChg chg="add mod">
          <ac:chgData name="Chung Chan" userId="d7da794639b52171" providerId="LiveId" clId="{3328FCFE-A806-442F-99CB-79B92E608B0F}" dt="2019-08-18T05:19:05.439" v="1535" actId="1076"/>
          <ac:spMkLst>
            <pc:docMk/>
            <pc:sldMk cId="2417812395" sldId="441"/>
            <ac:spMk id="105" creationId="{F0081021-EF92-4352-860B-AE1F650BDA54}"/>
          </ac:spMkLst>
        </pc:spChg>
        <pc:spChg chg="add mod">
          <ac:chgData name="Chung Chan" userId="d7da794639b52171" providerId="LiveId" clId="{3328FCFE-A806-442F-99CB-79B92E608B0F}" dt="2019-08-18T05:20:31.533" v="1545" actId="1076"/>
          <ac:spMkLst>
            <pc:docMk/>
            <pc:sldMk cId="2417812395" sldId="441"/>
            <ac:spMk id="108" creationId="{736A450D-46CA-4DAC-873E-8EBAC28A1611}"/>
          </ac:spMkLst>
        </pc:spChg>
        <pc:spChg chg="add mod">
          <ac:chgData name="Chung Chan" userId="d7da794639b52171" providerId="LiveId" clId="{3328FCFE-A806-442F-99CB-79B92E608B0F}" dt="2019-08-18T05:25:41.288" v="1587" actId="1076"/>
          <ac:spMkLst>
            <pc:docMk/>
            <pc:sldMk cId="2417812395" sldId="441"/>
            <ac:spMk id="110" creationId="{B8A4E5AA-729A-4AD3-85F7-A6F12DEB1498}"/>
          </ac:spMkLst>
        </pc:spChg>
        <pc:spChg chg="add mod">
          <ac:chgData name="Chung Chan" userId="d7da794639b52171" providerId="LiveId" clId="{3328FCFE-A806-442F-99CB-79B92E608B0F}" dt="2019-08-18T06:57:24.122" v="1633" actId="207"/>
          <ac:spMkLst>
            <pc:docMk/>
            <pc:sldMk cId="2417812395" sldId="441"/>
            <ac:spMk id="113" creationId="{1FE7AC98-FCC4-4DF1-AD04-DB32AEE2A34F}"/>
          </ac:spMkLst>
        </pc:spChg>
        <pc:grpChg chg="add del mod">
          <ac:chgData name="Chung Chan" userId="d7da794639b52171" providerId="LiveId" clId="{3328FCFE-A806-442F-99CB-79B92E608B0F}" dt="2019-08-17T15:52:31.264" v="231" actId="165"/>
          <ac:grpSpMkLst>
            <pc:docMk/>
            <pc:sldMk cId="2417812395" sldId="441"/>
            <ac:grpSpMk id="33" creationId="{BCFB367E-B693-453F-A3D4-DDDF73B32D5F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85" creationId="{3ECE3CBC-40A1-4207-BE2A-E7B06847D501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86" creationId="{79AFC1CB-B649-4E30-9FCB-D07B254E6F35}"/>
          </ac:grpSpMkLst>
        </pc:grpChg>
        <pc:grpChg chg="add del mod">
          <ac:chgData name="Chung Chan" userId="d7da794639b52171" providerId="LiveId" clId="{3328FCFE-A806-442F-99CB-79B92E608B0F}" dt="2019-08-18T04:40:18.873" v="1342" actId="165"/>
          <ac:grpSpMkLst>
            <pc:docMk/>
            <pc:sldMk cId="2417812395" sldId="441"/>
            <ac:grpSpMk id="87" creationId="{957E511F-44F1-4421-A596-0C1F6AA4FAE3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88" creationId="{F27C7710-F1A5-499D-899F-033940FFC47C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89" creationId="{F51B8367-1B3D-4777-95D9-154E4866A58D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91" creationId="{11764952-A7F2-4D13-8055-B343222BCA3F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96" creationId="{3C39859F-6C35-4F12-B4CB-A83FEE205B11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97" creationId="{6E1132FE-65A8-4C2C-A3B2-DCE0962B7518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99" creationId="{ED98AFF3-DF93-4F8A-B5A8-0A72B3A11946}"/>
          </ac:grpSpMkLst>
        </pc:grpChg>
        <pc:grpChg chg="add mod">
          <ac:chgData name="Chung Chan" userId="d7da794639b52171" providerId="LiveId" clId="{3328FCFE-A806-442F-99CB-79B92E608B0F}" dt="2019-08-18T05:04:01.553" v="1443" actId="164"/>
          <ac:grpSpMkLst>
            <pc:docMk/>
            <pc:sldMk cId="2417812395" sldId="441"/>
            <ac:grpSpMk id="106" creationId="{7776A659-AC91-4C95-AF60-5F1F2D78F80A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107" creationId="{5B70AAAF-1495-4180-A342-5DABC2D315B0}"/>
          </ac:grpSpMkLst>
        </pc:grpChg>
        <pc:grpChg chg="add mod">
          <ac:chgData name="Chung Chan" userId="d7da794639b52171" providerId="LiveId" clId="{3328FCFE-A806-442F-99CB-79B92E608B0F}" dt="2019-08-18T05:25:20.744" v="1585" actId="1076"/>
          <ac:grpSpMkLst>
            <pc:docMk/>
            <pc:sldMk cId="2417812395" sldId="441"/>
            <ac:grpSpMk id="109" creationId="{366D49E3-50B5-4E4C-84CC-05EE2792E8A4}"/>
          </ac:grpSpMkLst>
        </pc:grpChg>
        <pc:grpChg chg="add mod">
          <ac:chgData name="Chung Chan" userId="d7da794639b52171" providerId="LiveId" clId="{3328FCFE-A806-442F-99CB-79B92E608B0F}" dt="2019-08-18T05:30:51.527" v="1601" actId="164"/>
          <ac:grpSpMkLst>
            <pc:docMk/>
            <pc:sldMk cId="2417812395" sldId="441"/>
            <ac:grpSpMk id="115" creationId="{C2A5760E-BB91-4D86-BD74-788A0E93631F}"/>
          </ac:grpSpMkLst>
        </pc:grpChg>
        <pc:inkChg chg="add del">
          <ac:chgData name="Chung Chan" userId="d7da794639b52171" providerId="LiveId" clId="{3328FCFE-A806-442F-99CB-79B92E608B0F}" dt="2019-08-17T15:21:54.626" v="81" actId="27957"/>
          <ac:inkMkLst>
            <pc:docMk/>
            <pc:sldMk cId="2417812395" sldId="441"/>
            <ac:inkMk id="9" creationId="{52A3D506-2A94-459E-B74A-F73793DD9F1F}"/>
          </ac:inkMkLst>
        </pc:inkChg>
        <pc:inkChg chg="add del">
          <ac:chgData name="Chung Chan" userId="d7da794639b52171" providerId="LiveId" clId="{3328FCFE-A806-442F-99CB-79B92E608B0F}" dt="2019-08-17T15:22:33.161" v="86" actId="27957"/>
          <ac:inkMkLst>
            <pc:docMk/>
            <pc:sldMk cId="2417812395" sldId="441"/>
            <ac:inkMk id="10" creationId="{8C5F231F-834E-4408-A8A9-82783663CADE}"/>
          </ac:inkMkLst>
        </pc:inkChg>
        <pc:cxnChg chg="add mod topLvl">
          <ac:chgData name="Chung Chan" userId="d7da794639b52171" providerId="LiveId" clId="{3328FCFE-A806-442F-99CB-79B92E608B0F}" dt="2019-08-18T05:25:34.190" v="1586" actId="14100"/>
          <ac:cxnSpMkLst>
            <pc:docMk/>
            <pc:sldMk cId="2417812395" sldId="441"/>
            <ac:cxnSpMk id="6" creationId="{F75768F5-295A-4FD6-97EF-34637AC2D2E8}"/>
          </ac:cxnSpMkLst>
        </pc:cxnChg>
        <pc:cxnChg chg="add mod topLvl">
          <ac:chgData name="Chung Chan" userId="d7da794639b52171" providerId="LiveId" clId="{3328FCFE-A806-442F-99CB-79B92E608B0F}" dt="2019-08-18T04:31:29.822" v="1327" actId="164"/>
          <ac:cxnSpMkLst>
            <pc:docMk/>
            <pc:sldMk cId="2417812395" sldId="441"/>
            <ac:cxnSpMk id="8" creationId="{81492368-D653-43FB-B961-9FD999C9D616}"/>
          </ac:cxnSpMkLst>
        </pc:cxnChg>
        <pc:cxnChg chg="add mod topLvl">
          <ac:chgData name="Chung Chan" userId="d7da794639b52171" providerId="LiveId" clId="{3328FCFE-A806-442F-99CB-79B92E608B0F}" dt="2019-08-18T04:44:21.694" v="1363" actId="164"/>
          <ac:cxnSpMkLst>
            <pc:docMk/>
            <pc:sldMk cId="2417812395" sldId="441"/>
            <ac:cxnSpMk id="15" creationId="{21C0CACB-F33A-4BD9-B5F8-9B52A055723B}"/>
          </ac:cxnSpMkLst>
        </pc:cxnChg>
        <pc:cxnChg chg="add del mod ord topLvl">
          <ac:chgData name="Chung Chan" userId="d7da794639b52171" providerId="LiveId" clId="{3328FCFE-A806-442F-99CB-79B92E608B0F}" dt="2019-08-17T15:57:58.253" v="324" actId="478"/>
          <ac:cxnSpMkLst>
            <pc:docMk/>
            <pc:sldMk cId="2417812395" sldId="441"/>
            <ac:cxnSpMk id="19" creationId="{D2BE2AF1-0005-4ECE-ADD1-5BE5D2AFCC85}"/>
          </ac:cxnSpMkLst>
        </pc:cxnChg>
        <pc:cxnChg chg="add mod topLvl">
          <ac:chgData name="Chung Chan" userId="d7da794639b52171" providerId="LiveId" clId="{3328FCFE-A806-442F-99CB-79B92E608B0F}" dt="2019-08-18T04:52:00.920" v="1394" actId="692"/>
          <ac:cxnSpMkLst>
            <pc:docMk/>
            <pc:sldMk cId="2417812395" sldId="441"/>
            <ac:cxnSpMk id="21" creationId="{865E52AB-803C-4F04-AE03-0A74C45FCFB2}"/>
          </ac:cxnSpMkLst>
        </pc:cxnChg>
        <pc:cxnChg chg="add mod topLvl">
          <ac:chgData name="Chung Chan" userId="d7da794639b52171" providerId="LiveId" clId="{3328FCFE-A806-442F-99CB-79B92E608B0F}" dt="2019-08-18T05:26:05.207" v="1589" actId="1076"/>
          <ac:cxnSpMkLst>
            <pc:docMk/>
            <pc:sldMk cId="2417812395" sldId="441"/>
            <ac:cxnSpMk id="22" creationId="{A5D799BC-FCE2-471D-86A4-F66DA7463113}"/>
          </ac:cxnSpMkLst>
        </pc:cxnChg>
        <pc:cxnChg chg="add del mod topLvl">
          <ac:chgData name="Chung Chan" userId="d7da794639b52171" providerId="LiveId" clId="{3328FCFE-A806-442F-99CB-79B92E608B0F}" dt="2019-08-17T17:32:17.055" v="1095" actId="478"/>
          <ac:cxnSpMkLst>
            <pc:docMk/>
            <pc:sldMk cId="2417812395" sldId="441"/>
            <ac:cxnSpMk id="24" creationId="{CC8B29F5-BE4B-47C2-B6F4-A707EF0C1EFF}"/>
          </ac:cxnSpMkLst>
        </pc:cxnChg>
        <pc:cxnChg chg="add del mod">
          <ac:chgData name="Chung Chan" userId="d7da794639b52171" providerId="LiveId" clId="{3328FCFE-A806-442F-99CB-79B92E608B0F}" dt="2019-08-17T16:59:07.701" v="800" actId="478"/>
          <ac:cxnSpMkLst>
            <pc:docMk/>
            <pc:sldMk cId="2417812395" sldId="441"/>
            <ac:cxnSpMk id="42" creationId="{C3E396FF-4AE5-4F7C-A769-0542C9AA71EE}"/>
          </ac:cxnSpMkLst>
        </pc:cxnChg>
        <pc:cxnChg chg="add mod">
          <ac:chgData name="Chung Chan" userId="d7da794639b52171" providerId="LiveId" clId="{3328FCFE-A806-442F-99CB-79B92E608B0F}" dt="2019-08-18T04:52:37.841" v="1397" actId="692"/>
          <ac:cxnSpMkLst>
            <pc:docMk/>
            <pc:sldMk cId="2417812395" sldId="441"/>
            <ac:cxnSpMk id="43" creationId="{697F973D-7FAA-4530-9CCF-2D28C607FC84}"/>
          </ac:cxnSpMkLst>
        </pc:cxnChg>
        <pc:cxnChg chg="add mod">
          <ac:chgData name="Chung Chan" userId="d7da794639b52171" providerId="LiveId" clId="{3328FCFE-A806-442F-99CB-79B92E608B0F}" dt="2019-08-18T05:18:53.456" v="1534" actId="1076"/>
          <ac:cxnSpMkLst>
            <pc:docMk/>
            <pc:sldMk cId="2417812395" sldId="441"/>
            <ac:cxnSpMk id="55" creationId="{BDBB21E8-62D5-4065-B21C-D881223E0F18}"/>
          </ac:cxnSpMkLst>
        </pc:cxnChg>
        <pc:cxnChg chg="add del mod">
          <ac:chgData name="Chung Chan" userId="d7da794639b52171" providerId="LiveId" clId="{3328FCFE-A806-442F-99CB-79B92E608B0F}" dt="2019-08-17T16:24:09.678" v="579" actId="11529"/>
          <ac:cxnSpMkLst>
            <pc:docMk/>
            <pc:sldMk cId="2417812395" sldId="441"/>
            <ac:cxnSpMk id="58" creationId="{CCCFB379-2883-4CA8-900A-C01FCE1C691E}"/>
          </ac:cxnSpMkLst>
        </pc:cxnChg>
        <pc:cxnChg chg="add mod">
          <ac:chgData name="Chung Chan" userId="d7da794639b52171" providerId="LiveId" clId="{3328FCFE-A806-442F-99CB-79B92E608B0F}" dt="2019-08-18T05:04:01.553" v="1443" actId="164"/>
          <ac:cxnSpMkLst>
            <pc:docMk/>
            <pc:sldMk cId="2417812395" sldId="441"/>
            <ac:cxnSpMk id="61" creationId="{5B3CD805-69CD-44E5-B2D1-C79601525A7B}"/>
          </ac:cxnSpMkLst>
        </pc:cxnChg>
        <pc:cxnChg chg="add del mod">
          <ac:chgData name="Chung Chan" userId="d7da794639b52171" providerId="LiveId" clId="{3328FCFE-A806-442F-99CB-79B92E608B0F}" dt="2019-08-17T18:19:48.387" v="1208" actId="478"/>
          <ac:cxnSpMkLst>
            <pc:docMk/>
            <pc:sldMk cId="2417812395" sldId="441"/>
            <ac:cxnSpMk id="77" creationId="{581F9363-EFB6-42CC-8659-B7FE2F0150DD}"/>
          </ac:cxnSpMkLst>
        </pc:cxnChg>
        <pc:cxnChg chg="mod">
          <ac:chgData name="Chung Chan" userId="d7da794639b52171" providerId="LiveId" clId="{3328FCFE-A806-442F-99CB-79B92E608B0F}" dt="2019-08-18T04:57:54.433" v="1409" actId="14100"/>
          <ac:cxnSpMkLst>
            <pc:docMk/>
            <pc:sldMk cId="2417812395" sldId="441"/>
            <ac:cxnSpMk id="100" creationId="{D95074B3-5BA3-4732-AF65-AA499AF19D6D}"/>
          </ac:cxnSpMkLst>
        </pc:cxnChg>
        <pc:cxnChg chg="add mod">
          <ac:chgData name="Chung Chan" userId="d7da794639b52171" providerId="LiveId" clId="{3328FCFE-A806-442F-99CB-79B92E608B0F}" dt="2019-08-18T05:30:51.527" v="1601" actId="164"/>
          <ac:cxnSpMkLst>
            <pc:docMk/>
            <pc:sldMk cId="2417812395" sldId="441"/>
            <ac:cxnSpMk id="111" creationId="{DFCC3B44-F8DD-46C0-BF99-6C74A6500DC3}"/>
          </ac:cxnSpMkLst>
        </pc:cxnChg>
      </pc:sldChg>
      <pc:sldChg chg="addSp delSp modSp add ord addAnim delAnim modAnim">
        <pc:chgData name="Chung Chan" userId="d7da794639b52171" providerId="LiveId" clId="{3328FCFE-A806-442F-99CB-79B92E608B0F}" dt="2019-08-19T01:24:32.941" v="6468" actId="478"/>
        <pc:sldMkLst>
          <pc:docMk/>
          <pc:sldMk cId="2391392178" sldId="442"/>
        </pc:sldMkLst>
        <pc:spChg chg="mod">
          <ac:chgData name="Chung Chan" userId="d7da794639b52171" providerId="LiveId" clId="{3328FCFE-A806-442F-99CB-79B92E608B0F}" dt="2019-08-19T01:22:24.868" v="6460" actId="1076"/>
          <ac:spMkLst>
            <pc:docMk/>
            <pc:sldMk cId="2391392178" sldId="442"/>
            <ac:spMk id="2" creationId="{00FE6617-5BF8-4BE0-AA0C-4AF4DE8F3D02}"/>
          </ac:spMkLst>
        </pc:spChg>
        <pc:spChg chg="mod">
          <ac:chgData name="Chung Chan" userId="d7da794639b52171" providerId="LiveId" clId="{3328FCFE-A806-442F-99CB-79B92E608B0F}" dt="2019-08-19T01:21:46.284" v="6448" actId="14100"/>
          <ac:spMkLst>
            <pc:docMk/>
            <pc:sldMk cId="2391392178" sldId="442"/>
            <ac:spMk id="3" creationId="{A3CEB6F2-9468-402D-AA26-228D4AE536EF}"/>
          </ac:spMkLst>
        </pc:spChg>
        <pc:spChg chg="mod topLvl">
          <ac:chgData name="Chung Chan" userId="d7da794639b52171" providerId="LiveId" clId="{3328FCFE-A806-442F-99CB-79B92E608B0F}" dt="2019-08-19T01:20:20.708" v="6443" actId="164"/>
          <ac:spMkLst>
            <pc:docMk/>
            <pc:sldMk cId="2391392178" sldId="442"/>
            <ac:spMk id="7" creationId="{2CC9FDE2-9A99-43F7-BD4B-5BF4A3F6DED4}"/>
          </ac:spMkLst>
        </pc:spChg>
        <pc:spChg chg="add mod">
          <ac:chgData name="Chung Chan" userId="d7da794639b52171" providerId="LiveId" clId="{3328FCFE-A806-442F-99CB-79B92E608B0F}" dt="2019-08-19T01:22:21.534" v="6458" actId="1076"/>
          <ac:spMkLst>
            <pc:docMk/>
            <pc:sldMk cId="2391392178" sldId="442"/>
            <ac:spMk id="12" creationId="{725862C2-B6D6-4E66-B3EF-139F8CB97C77}"/>
          </ac:spMkLst>
        </pc:spChg>
        <pc:spChg chg="add mod">
          <ac:chgData name="Chung Chan" userId="d7da794639b52171" providerId="LiveId" clId="{3328FCFE-A806-442F-99CB-79B92E608B0F}" dt="2019-08-19T01:20:20.708" v="6443" actId="164"/>
          <ac:spMkLst>
            <pc:docMk/>
            <pc:sldMk cId="2391392178" sldId="442"/>
            <ac:spMk id="13" creationId="{BC34E535-1ACA-4282-B9F2-80027FD2BEDB}"/>
          </ac:spMkLst>
        </pc:spChg>
        <pc:spChg chg="add mod">
          <ac:chgData name="Chung Chan" userId="d7da794639b52171" providerId="LiveId" clId="{3328FCFE-A806-442F-99CB-79B92E608B0F}" dt="2019-08-19T01:22:11.905" v="6457" actId="1076"/>
          <ac:spMkLst>
            <pc:docMk/>
            <pc:sldMk cId="2391392178" sldId="442"/>
            <ac:spMk id="14" creationId="{6DCB8A26-6912-43ED-AF0E-F017C92BCEC6}"/>
          </ac:spMkLst>
        </pc:spChg>
        <pc:spChg chg="add mod">
          <ac:chgData name="Chung Chan" userId="d7da794639b52171" providerId="LiveId" clId="{3328FCFE-A806-442F-99CB-79B92E608B0F}" dt="2019-08-19T01:22:06.473" v="6456" actId="1076"/>
          <ac:spMkLst>
            <pc:docMk/>
            <pc:sldMk cId="2391392178" sldId="442"/>
            <ac:spMk id="15" creationId="{8F958078-C6B1-42D8-BADC-28A5AAE6F6E6}"/>
          </ac:spMkLst>
        </pc:spChg>
        <pc:spChg chg="del mod topLvl">
          <ac:chgData name="Chung Chan" userId="d7da794639b52171" providerId="LiveId" clId="{3328FCFE-A806-442F-99CB-79B92E608B0F}" dt="2019-08-19T01:24:32.941" v="6468" actId="478"/>
          <ac:spMkLst>
            <pc:docMk/>
            <pc:sldMk cId="2391392178" sldId="442"/>
            <ac:spMk id="21" creationId="{E45608A8-5C7D-4150-B624-72B7AF5BBAE5}"/>
          </ac:spMkLst>
        </pc:spChg>
        <pc:spChg chg="del mod">
          <ac:chgData name="Chung Chan" userId="d7da794639b52171" providerId="LiveId" clId="{3328FCFE-A806-442F-99CB-79B92E608B0F}" dt="2019-08-19T01:24:32.941" v="6468" actId="478"/>
          <ac:spMkLst>
            <pc:docMk/>
            <pc:sldMk cId="2391392178" sldId="442"/>
            <ac:spMk id="22" creationId="{09D2F6A6-E0BC-489B-A9E9-49FF963866B8}"/>
          </ac:spMkLst>
        </pc:spChg>
        <pc:grpChg chg="add del mod">
          <ac:chgData name="Chung Chan" userId="d7da794639b52171" providerId="LiveId" clId="{3328FCFE-A806-442F-99CB-79B92E608B0F}" dt="2019-08-19T01:17:57.452" v="6412" actId="478"/>
          <ac:grpSpMkLst>
            <pc:docMk/>
            <pc:sldMk cId="2391392178" sldId="442"/>
            <ac:grpSpMk id="5" creationId="{CB8B745C-7105-45CC-AC04-0CDDEA865566}"/>
          </ac:grpSpMkLst>
        </pc:grpChg>
        <pc:grpChg chg="add mod">
          <ac:chgData name="Chung Chan" userId="d7da794639b52171" providerId="LiveId" clId="{3328FCFE-A806-442F-99CB-79B92E608B0F}" dt="2019-08-19T01:20:43.013" v="6445" actId="1076"/>
          <ac:grpSpMkLst>
            <pc:docMk/>
            <pc:sldMk cId="2391392178" sldId="442"/>
            <ac:grpSpMk id="16" creationId="{A9325354-C8D7-4752-B50C-CCF2225B1310}"/>
          </ac:grpSpMkLst>
        </pc:grpChg>
        <pc:grpChg chg="add mod">
          <ac:chgData name="Chung Chan" userId="d7da794639b52171" providerId="LiveId" clId="{3328FCFE-A806-442F-99CB-79B92E608B0F}" dt="2019-08-19T01:20:17.166" v="6442" actId="164"/>
          <ac:grpSpMkLst>
            <pc:docMk/>
            <pc:sldMk cId="2391392178" sldId="442"/>
            <ac:grpSpMk id="17" creationId="{256CB5CE-54B9-4EA6-9EE4-50DC9E57F1F4}"/>
          </ac:grpSpMkLst>
        </pc:grpChg>
        <pc:grpChg chg="add mod">
          <ac:chgData name="Chung Chan" userId="d7da794639b52171" providerId="LiveId" clId="{3328FCFE-A806-442F-99CB-79B92E608B0F}" dt="2019-08-19T01:21:55.575" v="6454" actId="1076"/>
          <ac:grpSpMkLst>
            <pc:docMk/>
            <pc:sldMk cId="2391392178" sldId="442"/>
            <ac:grpSpMk id="18" creationId="{3DC45599-7DAF-4117-A057-24D7F487A013}"/>
          </ac:grpSpMkLst>
        </pc:grpChg>
        <pc:grpChg chg="add del mod">
          <ac:chgData name="Chung Chan" userId="d7da794639b52171" providerId="LiveId" clId="{3328FCFE-A806-442F-99CB-79B92E608B0F}" dt="2019-08-19T01:24:32.941" v="6468" actId="478"/>
          <ac:grpSpMkLst>
            <pc:docMk/>
            <pc:sldMk cId="2391392178" sldId="442"/>
            <ac:grpSpMk id="19" creationId="{0E86BCD5-C913-4ABA-A71D-75BD570AE6A3}"/>
          </ac:grpSpMkLst>
        </pc:grpChg>
        <pc:grpChg chg="add mod">
          <ac:chgData name="Chung Chan" userId="d7da794639b52171" providerId="LiveId" clId="{3328FCFE-A806-442F-99CB-79B92E608B0F}" dt="2019-08-19T01:22:34.477" v="6461" actId="1076"/>
          <ac:grpSpMkLst>
            <pc:docMk/>
            <pc:sldMk cId="2391392178" sldId="442"/>
            <ac:grpSpMk id="23" creationId="{FDAAC767-2B31-43D5-99F3-0C4BDBC0E1A5}"/>
          </ac:grpSpMkLst>
        </pc:grpChg>
        <pc:picChg chg="topLvl">
          <ac:chgData name="Chung Chan" userId="d7da794639b52171" providerId="LiveId" clId="{3328FCFE-A806-442F-99CB-79B92E608B0F}" dt="2019-08-19T01:24:32.941" v="6468" actId="478"/>
          <ac:picMkLst>
            <pc:docMk/>
            <pc:sldMk cId="2391392178" sldId="442"/>
            <ac:picMk id="20" creationId="{84B92E33-F44B-42FD-B8A8-48F463BF664D}"/>
          </ac:picMkLst>
        </pc:picChg>
        <pc:cxnChg chg="del mod topLvl">
          <ac:chgData name="Chung Chan" userId="d7da794639b52171" providerId="LiveId" clId="{3328FCFE-A806-442F-99CB-79B92E608B0F}" dt="2019-08-19T01:17:57.452" v="6412" actId="478"/>
          <ac:cxnSpMkLst>
            <pc:docMk/>
            <pc:sldMk cId="2391392178" sldId="442"/>
            <ac:cxnSpMk id="6" creationId="{7FA0985A-B5CB-4233-BA06-95849E7A64C8}"/>
          </ac:cxnSpMkLst>
        </pc:cxnChg>
      </pc:sldChg>
      <pc:sldChg chg="addSp modSp add del ord">
        <pc:chgData name="Chung Chan" userId="d7da794639b52171" providerId="LiveId" clId="{3328FCFE-A806-442F-99CB-79B92E608B0F}" dt="2019-08-18T16:50:59.284" v="6196" actId="2696"/>
        <pc:sldMkLst>
          <pc:docMk/>
          <pc:sldMk cId="1951099006" sldId="443"/>
        </pc:sldMkLst>
        <pc:spChg chg="mod">
          <ac:chgData name="Chung Chan" userId="d7da794639b52171" providerId="LiveId" clId="{3328FCFE-A806-442F-99CB-79B92E608B0F}" dt="2019-08-18T08:15:42.297" v="2764" actId="20577"/>
          <ac:spMkLst>
            <pc:docMk/>
            <pc:sldMk cId="1951099006" sldId="443"/>
            <ac:spMk id="2" creationId="{19795345-037E-4FE2-A96A-1A8B3F7DC096}"/>
          </ac:spMkLst>
        </pc:spChg>
        <pc:spChg chg="mod">
          <ac:chgData name="Chung Chan" userId="d7da794639b52171" providerId="LiveId" clId="{3328FCFE-A806-442F-99CB-79B92E608B0F}" dt="2019-08-18T15:58:30.631" v="5258" actId="20577"/>
          <ac:spMkLst>
            <pc:docMk/>
            <pc:sldMk cId="1951099006" sldId="443"/>
            <ac:spMk id="3" creationId="{3CB33BBF-C349-4812-90F3-F981E92F2B2E}"/>
          </ac:spMkLst>
        </pc:spChg>
        <pc:spChg chg="mod">
          <ac:chgData name="Chung Chan" userId="d7da794639b52171" providerId="LiveId" clId="{3328FCFE-A806-442F-99CB-79B92E608B0F}" dt="2019-08-18T15:58:48.321" v="5261" actId="1076"/>
          <ac:spMkLst>
            <pc:docMk/>
            <pc:sldMk cId="1951099006" sldId="443"/>
            <ac:spMk id="6" creationId="{ED661808-D10E-45F5-89D1-DD3F9FD5C8FE}"/>
          </ac:spMkLst>
        </pc:spChg>
        <pc:spChg chg="mod">
          <ac:chgData name="Chung Chan" userId="d7da794639b52171" providerId="LiveId" clId="{3328FCFE-A806-442F-99CB-79B92E608B0F}" dt="2019-08-18T15:58:48.846" v="5262" actId="1076"/>
          <ac:spMkLst>
            <pc:docMk/>
            <pc:sldMk cId="1951099006" sldId="443"/>
            <ac:spMk id="14" creationId="{E47F636B-B4B6-450C-BA91-23E3F6B4A4E6}"/>
          </ac:spMkLst>
        </pc:spChg>
        <pc:grpChg chg="add">
          <ac:chgData name="Chung Chan" userId="d7da794639b52171" providerId="LiveId" clId="{3328FCFE-A806-442F-99CB-79B92E608B0F}" dt="2019-08-18T15:58:13.830" v="5257"/>
          <ac:grpSpMkLst>
            <pc:docMk/>
            <pc:sldMk cId="1951099006" sldId="443"/>
            <ac:grpSpMk id="5" creationId="{5A4D2013-6C37-439E-BC83-8B769FD6FCAD}"/>
          </ac:grpSpMkLst>
        </pc:grpChg>
        <pc:cxnChg chg="mod">
          <ac:chgData name="Chung Chan" userId="d7da794639b52171" providerId="LiveId" clId="{3328FCFE-A806-442F-99CB-79B92E608B0F}" dt="2019-08-18T15:58:48.321" v="5261" actId="1076"/>
          <ac:cxnSpMkLst>
            <pc:docMk/>
            <pc:sldMk cId="1951099006" sldId="443"/>
            <ac:cxnSpMk id="9" creationId="{1DD37D19-4502-44EB-89AC-5EBBF586419A}"/>
          </ac:cxnSpMkLst>
        </pc:cxnChg>
      </pc:sldChg>
      <pc:sldChg chg="addSp delSp modSp add ord modTransition modAnim">
        <pc:chgData name="Chung Chan" userId="d7da794639b52171" providerId="LiveId" clId="{3328FCFE-A806-442F-99CB-79B92E608B0F}" dt="2019-08-19T01:30:51.428" v="6538"/>
        <pc:sldMkLst>
          <pc:docMk/>
          <pc:sldMk cId="3067430917" sldId="444"/>
        </pc:sldMkLst>
        <pc:spChg chg="mod">
          <ac:chgData name="Chung Chan" userId="d7da794639b52171" providerId="LiveId" clId="{3328FCFE-A806-442F-99CB-79B92E608B0F}" dt="2019-08-18T16:14:52.421" v="5678" actId="20577"/>
          <ac:spMkLst>
            <pc:docMk/>
            <pc:sldMk cId="3067430917" sldId="444"/>
            <ac:spMk id="2" creationId="{05923474-D971-4B9A-9084-6B334B60E057}"/>
          </ac:spMkLst>
        </pc:spChg>
        <pc:spChg chg="mod">
          <ac:chgData name="Chung Chan" userId="d7da794639b52171" providerId="LiveId" clId="{3328FCFE-A806-442F-99CB-79B92E608B0F}" dt="2019-08-19T01:30:22.834" v="6535" actId="20577"/>
          <ac:spMkLst>
            <pc:docMk/>
            <pc:sldMk cId="3067430917" sldId="444"/>
            <ac:spMk id="3" creationId="{DBAB2840-0E29-4EDB-8BD5-ED49CACBDB5C}"/>
          </ac:spMkLst>
        </pc:spChg>
        <pc:spChg chg="mod">
          <ac:chgData name="Chung Chan" userId="d7da794639b52171" providerId="LiveId" clId="{3328FCFE-A806-442F-99CB-79B92E608B0F}" dt="2019-08-18T15:41:20.372" v="5203" actId="1076"/>
          <ac:spMkLst>
            <pc:docMk/>
            <pc:sldMk cId="3067430917" sldId="444"/>
            <ac:spMk id="7" creationId="{D04A00E4-C36C-461C-A795-9420FD31AF95}"/>
          </ac:spMkLst>
        </pc:spChg>
        <pc:spChg chg="mod">
          <ac:chgData name="Chung Chan" userId="d7da794639b52171" providerId="LiveId" clId="{3328FCFE-A806-442F-99CB-79B92E608B0F}" dt="2019-08-18T15:38:35.271" v="5090" actId="20577"/>
          <ac:spMkLst>
            <pc:docMk/>
            <pc:sldMk cId="3067430917" sldId="444"/>
            <ac:spMk id="8" creationId="{2CFF816A-4A72-4306-BE68-94E84731C6C7}"/>
          </ac:spMkLst>
        </pc:spChg>
        <pc:spChg chg="add del mod">
          <ac:chgData name="Chung Chan" userId="d7da794639b52171" providerId="LiveId" clId="{3328FCFE-A806-442F-99CB-79B92E608B0F}" dt="2019-08-18T15:10:29.644" v="4673" actId="478"/>
          <ac:spMkLst>
            <pc:docMk/>
            <pc:sldMk cId="3067430917" sldId="444"/>
            <ac:spMk id="13" creationId="{4F082B71-CA71-4F12-A7A9-26295CC8E15C}"/>
          </ac:spMkLst>
        </pc:spChg>
        <pc:spChg chg="add mod">
          <ac:chgData name="Chung Chan" userId="d7da794639b52171" providerId="LiveId" clId="{3328FCFE-A806-442F-99CB-79B92E608B0F}" dt="2019-08-18T15:38:37.807" v="5091" actId="20577"/>
          <ac:spMkLst>
            <pc:docMk/>
            <pc:sldMk cId="3067430917" sldId="444"/>
            <ac:spMk id="15" creationId="{819DDABF-7E6D-4705-91C2-7278992F61CB}"/>
          </ac:spMkLst>
        </pc:spChg>
        <pc:spChg chg="add mod">
          <ac:chgData name="Chung Chan" userId="d7da794639b52171" providerId="LiveId" clId="{3328FCFE-A806-442F-99CB-79B92E608B0F}" dt="2019-08-18T15:10:50.577" v="4683" actId="1076"/>
          <ac:spMkLst>
            <pc:docMk/>
            <pc:sldMk cId="3067430917" sldId="444"/>
            <ac:spMk id="17" creationId="{ACA30B6E-5F02-45E5-8EBF-7C6271F9322A}"/>
          </ac:spMkLst>
        </pc:spChg>
        <pc:spChg chg="add mod">
          <ac:chgData name="Chung Chan" userId="d7da794639b52171" providerId="LiveId" clId="{3328FCFE-A806-442F-99CB-79B92E608B0F}" dt="2019-08-18T15:41:59.553" v="5228" actId="20577"/>
          <ac:spMkLst>
            <pc:docMk/>
            <pc:sldMk cId="3067430917" sldId="444"/>
            <ac:spMk id="20" creationId="{9C770B4E-E6A0-4D13-AFF2-3944231FC66C}"/>
          </ac:spMkLst>
        </pc:spChg>
        <pc:spChg chg="add del mod">
          <ac:chgData name="Chung Chan" userId="d7da794639b52171" providerId="LiveId" clId="{3328FCFE-A806-442F-99CB-79B92E608B0F}" dt="2019-08-18T16:49:28.242" v="6187" actId="478"/>
          <ac:spMkLst>
            <pc:docMk/>
            <pc:sldMk cId="3067430917" sldId="444"/>
            <ac:spMk id="22" creationId="{CF819432-6D06-48E8-AD92-CB74DF50A6A3}"/>
          </ac:spMkLst>
        </pc:spChg>
        <pc:spChg chg="add mod">
          <ac:chgData name="Chung Chan" userId="d7da794639b52171" providerId="LiveId" clId="{3328FCFE-A806-442F-99CB-79B92E608B0F}" dt="2019-08-19T01:26:57.153" v="6483" actId="1076"/>
          <ac:spMkLst>
            <pc:docMk/>
            <pc:sldMk cId="3067430917" sldId="444"/>
            <ac:spMk id="24" creationId="{5B814B65-640B-4D7F-BE8A-C38A186E4BFB}"/>
          </ac:spMkLst>
        </pc:spChg>
        <pc:grpChg chg="add del mod">
          <ac:chgData name="Chung Chan" userId="d7da794639b52171" providerId="LiveId" clId="{3328FCFE-A806-442F-99CB-79B92E608B0F}" dt="2019-08-18T15:58:11.315" v="5256"/>
          <ac:grpSpMkLst>
            <pc:docMk/>
            <pc:sldMk cId="3067430917" sldId="444"/>
            <ac:grpSpMk id="5" creationId="{A9345D87-759D-4D30-BFEE-AF7FBBD5AB39}"/>
          </ac:grpSpMkLst>
        </pc:grpChg>
        <pc:inkChg chg="add del">
          <ac:chgData name="Chung Chan" userId="d7da794639b52171" providerId="LiveId" clId="{3328FCFE-A806-442F-99CB-79B92E608B0F}" dt="2019-08-19T01:11:06.072" v="6352" actId="478"/>
          <ac:inkMkLst>
            <pc:docMk/>
            <pc:sldMk cId="3067430917" sldId="444"/>
            <ac:inkMk id="23" creationId="{898F1711-277E-4571-A20E-92A45CDE48EB}"/>
          </ac:inkMkLst>
        </pc:inkChg>
        <pc:cxnChg chg="mod">
          <ac:chgData name="Chung Chan" userId="d7da794639b52171" providerId="LiveId" clId="{3328FCFE-A806-442F-99CB-79B92E608B0F}" dt="2019-08-18T15:41:20.372" v="5203" actId="1076"/>
          <ac:cxnSpMkLst>
            <pc:docMk/>
            <pc:sldMk cId="3067430917" sldId="444"/>
            <ac:cxnSpMk id="9" creationId="{13B5C2BF-2C79-454B-96D1-6E3F82C742AE}"/>
          </ac:cxnSpMkLst>
        </pc:cxnChg>
        <pc:cxnChg chg="mod">
          <ac:chgData name="Chung Chan" userId="d7da794639b52171" providerId="LiveId" clId="{3328FCFE-A806-442F-99CB-79B92E608B0F}" dt="2019-08-18T15:10:14.681" v="4670" actId="1076"/>
          <ac:cxnSpMkLst>
            <pc:docMk/>
            <pc:sldMk cId="3067430917" sldId="444"/>
            <ac:cxnSpMk id="10" creationId="{431C20E7-060E-46B9-8C9C-4A75A9D21652}"/>
          </ac:cxnSpMkLst>
        </pc:cxnChg>
        <pc:cxnChg chg="add del mod">
          <ac:chgData name="Chung Chan" userId="d7da794639b52171" providerId="LiveId" clId="{3328FCFE-A806-442F-99CB-79B92E608B0F}" dt="2019-08-18T15:10:29.644" v="4673" actId="478"/>
          <ac:cxnSpMkLst>
            <pc:docMk/>
            <pc:sldMk cId="3067430917" sldId="444"/>
            <ac:cxnSpMk id="14" creationId="{DA8299A9-40C1-46D5-99DE-41252BC368BB}"/>
          </ac:cxnSpMkLst>
        </pc:cxnChg>
        <pc:cxnChg chg="add mod">
          <ac:chgData name="Chung Chan" userId="d7da794639b52171" providerId="LiveId" clId="{3328FCFE-A806-442F-99CB-79B92E608B0F}" dt="2019-08-18T15:10:25.003" v="4672" actId="571"/>
          <ac:cxnSpMkLst>
            <pc:docMk/>
            <pc:sldMk cId="3067430917" sldId="444"/>
            <ac:cxnSpMk id="16" creationId="{2221EC76-B72D-4AE5-B372-7B4C87F280C0}"/>
          </ac:cxnSpMkLst>
        </pc:cxnChg>
      </pc:sldChg>
      <pc:sldChg chg="addSp delSp modSp add modAnim">
        <pc:chgData name="Chung Chan" userId="d7da794639b52171" providerId="LiveId" clId="{3328FCFE-A806-442F-99CB-79B92E608B0F}" dt="2019-08-18T16:51:39.289" v="6202" actId="1076"/>
        <pc:sldMkLst>
          <pc:docMk/>
          <pc:sldMk cId="1517906110" sldId="445"/>
        </pc:sldMkLst>
        <pc:spChg chg="mod">
          <ac:chgData name="Chung Chan" userId="d7da794639b52171" providerId="LiveId" clId="{3328FCFE-A806-442F-99CB-79B92E608B0F}" dt="2019-08-18T16:51:12.538" v="6199" actId="1076"/>
          <ac:spMkLst>
            <pc:docMk/>
            <pc:sldMk cId="1517906110" sldId="445"/>
            <ac:spMk id="2" creationId="{19795345-037E-4FE2-A96A-1A8B3F7DC096}"/>
          </ac:spMkLst>
        </pc:spChg>
        <pc:spChg chg="mod">
          <ac:chgData name="Chung Chan" userId="d7da794639b52171" providerId="LiveId" clId="{3328FCFE-A806-442F-99CB-79B92E608B0F}" dt="2019-08-18T16:51:26.147" v="6201" actId="20577"/>
          <ac:spMkLst>
            <pc:docMk/>
            <pc:sldMk cId="1517906110" sldId="445"/>
            <ac:spMk id="3" creationId="{3CB33BBF-C349-4812-90F3-F981E92F2B2E}"/>
          </ac:spMkLst>
        </pc:spChg>
        <pc:spChg chg="mod">
          <ac:chgData name="Chung Chan" userId="d7da794639b52171" providerId="LiveId" clId="{3328FCFE-A806-442F-99CB-79B92E608B0F}" dt="2019-08-18T16:07:59.132" v="5523" actId="1076"/>
          <ac:spMkLst>
            <pc:docMk/>
            <pc:sldMk cId="1517906110" sldId="445"/>
            <ac:spMk id="7" creationId="{7CAAEB56-1F8E-4828-B798-158009429F55}"/>
          </ac:spMkLst>
        </pc:spChg>
        <pc:spChg chg="mod">
          <ac:chgData name="Chung Chan" userId="d7da794639b52171" providerId="LiveId" clId="{3328FCFE-A806-442F-99CB-79B92E608B0F}" dt="2019-08-18T16:09:03.881" v="5537" actId="1076"/>
          <ac:spMkLst>
            <pc:docMk/>
            <pc:sldMk cId="1517906110" sldId="445"/>
            <ac:spMk id="8" creationId="{EEDADD48-F6DF-4A30-B3AC-634D32EBDDFC}"/>
          </ac:spMkLst>
        </pc:spChg>
        <pc:spChg chg="mod">
          <ac:chgData name="Chung Chan" userId="d7da794639b52171" providerId="LiveId" clId="{3328FCFE-A806-442F-99CB-79B92E608B0F}" dt="2019-08-18T16:08:53.239" v="5535" actId="1076"/>
          <ac:spMkLst>
            <pc:docMk/>
            <pc:sldMk cId="1517906110" sldId="445"/>
            <ac:spMk id="11" creationId="{228DDC59-DADC-46DD-BC94-6B643F050C9D}"/>
          </ac:spMkLst>
        </pc:spChg>
        <pc:spChg chg="mod">
          <ac:chgData name="Chung Chan" userId="d7da794639b52171" providerId="LiveId" clId="{3328FCFE-A806-442F-99CB-79B92E608B0F}" dt="2019-08-18T16:09:23.650" v="5540" actId="1076"/>
          <ac:spMkLst>
            <pc:docMk/>
            <pc:sldMk cId="1517906110" sldId="445"/>
            <ac:spMk id="13" creationId="{21F09B65-8974-4EAD-ADBE-2E2758E3EE8E}"/>
          </ac:spMkLst>
        </pc:spChg>
        <pc:spChg chg="del">
          <ac:chgData name="Chung Chan" userId="d7da794639b52171" providerId="LiveId" clId="{3328FCFE-A806-442F-99CB-79B92E608B0F}" dt="2019-08-18T16:04:48.609" v="5405" actId="478"/>
          <ac:spMkLst>
            <pc:docMk/>
            <pc:sldMk cId="1517906110" sldId="445"/>
            <ac:spMk id="14" creationId="{E47F636B-B4B6-450C-BA91-23E3F6B4A4E6}"/>
          </ac:spMkLst>
        </pc:spChg>
        <pc:spChg chg="add del mod">
          <ac:chgData name="Chung Chan" userId="d7da794639b52171" providerId="LiveId" clId="{3328FCFE-A806-442F-99CB-79B92E608B0F}" dt="2019-08-18T16:51:07.190" v="6197" actId="478"/>
          <ac:spMkLst>
            <pc:docMk/>
            <pc:sldMk cId="1517906110" sldId="445"/>
            <ac:spMk id="16" creationId="{43CA3B27-6EDD-4AD1-A759-490B7C695840}"/>
          </ac:spMkLst>
        </pc:spChg>
        <pc:grpChg chg="mod">
          <ac:chgData name="Chung Chan" userId="d7da794639b52171" providerId="LiveId" clId="{3328FCFE-A806-442F-99CB-79B92E608B0F}" dt="2019-08-18T16:51:39.289" v="6202" actId="1076"/>
          <ac:grpSpMkLst>
            <pc:docMk/>
            <pc:sldMk cId="1517906110" sldId="445"/>
            <ac:grpSpMk id="5" creationId="{5A4D2013-6C37-439E-BC83-8B769FD6FCAD}"/>
          </ac:grpSpMkLst>
        </pc:grpChg>
        <pc:cxnChg chg="mod">
          <ac:chgData name="Chung Chan" userId="d7da794639b52171" providerId="LiveId" clId="{3328FCFE-A806-442F-99CB-79B92E608B0F}" dt="2019-08-18T16:07:59.132" v="5523" actId="1076"/>
          <ac:cxnSpMkLst>
            <pc:docMk/>
            <pc:sldMk cId="1517906110" sldId="445"/>
            <ac:cxnSpMk id="9" creationId="{1DD37D19-4502-44EB-89AC-5EBBF586419A}"/>
          </ac:cxnSpMkLst>
        </pc:cxnChg>
        <pc:cxnChg chg="mod">
          <ac:chgData name="Chung Chan" userId="d7da794639b52171" providerId="LiveId" clId="{3328FCFE-A806-442F-99CB-79B92E608B0F}" dt="2019-08-18T16:08:49.036" v="5534" actId="1076"/>
          <ac:cxnSpMkLst>
            <pc:docMk/>
            <pc:sldMk cId="1517906110" sldId="445"/>
            <ac:cxnSpMk id="10" creationId="{14BA9896-6155-471F-8E78-93541BB8E902}"/>
          </ac:cxnSpMkLst>
        </pc:cxnChg>
        <pc:cxnChg chg="mod">
          <ac:chgData name="Chung Chan" userId="d7da794639b52171" providerId="LiveId" clId="{3328FCFE-A806-442F-99CB-79B92E608B0F}" dt="2019-08-18T16:08:53.239" v="5535" actId="1076"/>
          <ac:cxnSpMkLst>
            <pc:docMk/>
            <pc:sldMk cId="1517906110" sldId="445"/>
            <ac:cxnSpMk id="12" creationId="{3E791AC7-0F73-4781-9F8C-C2F8AE3FA82E}"/>
          </ac:cxnSpMkLst>
        </pc:cxnChg>
      </pc:sldChg>
      <pc:sldChg chg="addSp delSp modSp add modAnim">
        <pc:chgData name="Chung Chan" userId="d7da794639b52171" providerId="LiveId" clId="{3328FCFE-A806-442F-99CB-79B92E608B0F}" dt="2019-08-19T01:32:14.249" v="6563"/>
        <pc:sldMkLst>
          <pc:docMk/>
          <pc:sldMk cId="3538801149" sldId="446"/>
        </pc:sldMkLst>
        <pc:spChg chg="mod">
          <ac:chgData name="Chung Chan" userId="d7da794639b52171" providerId="LiveId" clId="{3328FCFE-A806-442F-99CB-79B92E608B0F}" dt="2019-08-19T01:30:30.770" v="6537" actId="20577"/>
          <ac:spMkLst>
            <pc:docMk/>
            <pc:sldMk cId="3538801149" sldId="446"/>
            <ac:spMk id="2" creationId="{0F8CD45E-5801-472E-93AD-E5C924082E53}"/>
          </ac:spMkLst>
        </pc:spChg>
        <pc:spChg chg="mod">
          <ac:chgData name="Chung Chan" userId="d7da794639b52171" providerId="LiveId" clId="{3328FCFE-A806-442F-99CB-79B92E608B0F}" dt="2019-08-19T01:31:49.820" v="6560" actId="20577"/>
          <ac:spMkLst>
            <pc:docMk/>
            <pc:sldMk cId="3538801149" sldId="446"/>
            <ac:spMk id="3" creationId="{589057BF-2CC5-4521-A844-31FA0B04E809}"/>
          </ac:spMkLst>
        </pc:spChg>
        <pc:spChg chg="add mod">
          <ac:chgData name="Chung Chan" userId="d7da794639b52171" providerId="LiveId" clId="{3328FCFE-A806-442F-99CB-79B92E608B0F}" dt="2019-08-19T01:28:47.866" v="6492" actId="1076"/>
          <ac:spMkLst>
            <pc:docMk/>
            <pc:sldMk cId="3538801149" sldId="446"/>
            <ac:spMk id="6" creationId="{174CCFE8-FE07-41A8-B9DF-A3375C94F1E7}"/>
          </ac:spMkLst>
        </pc:spChg>
        <pc:inkChg chg="add del">
          <ac:chgData name="Chung Chan" userId="d7da794639b52171" providerId="LiveId" clId="{3328FCFE-A806-442F-99CB-79B92E608B0F}" dt="2019-08-19T01:11:39.049" v="6354" actId="478"/>
          <ac:inkMkLst>
            <pc:docMk/>
            <pc:sldMk cId="3538801149" sldId="446"/>
            <ac:inkMk id="5" creationId="{EE6DB1DD-8347-41C3-81A5-03EE3C3297A7}"/>
          </ac:inkMkLst>
        </pc:inkChg>
      </pc:sldChg>
      <pc:sldChg chg="addSp delSp modSp add del">
        <pc:chgData name="Chung Chan" userId="d7da794639b52171" providerId="LiveId" clId="{3328FCFE-A806-442F-99CB-79B92E608B0F}" dt="2019-08-18T17:01:58.425" v="6314" actId="2696"/>
        <pc:sldMkLst>
          <pc:docMk/>
          <pc:sldMk cId="622865128" sldId="447"/>
        </pc:sldMkLst>
        <pc:spChg chg="del">
          <ac:chgData name="Chung Chan" userId="d7da794639b52171" providerId="LiveId" clId="{3328FCFE-A806-442F-99CB-79B92E608B0F}" dt="2019-08-18T17:00:13.262" v="6226"/>
          <ac:spMkLst>
            <pc:docMk/>
            <pc:sldMk cId="622865128" sldId="447"/>
            <ac:spMk id="2" creationId="{33766937-C008-4C43-B592-4805B7461215}"/>
          </ac:spMkLst>
        </pc:spChg>
        <pc:spChg chg="del">
          <ac:chgData name="Chung Chan" userId="d7da794639b52171" providerId="LiveId" clId="{3328FCFE-A806-442F-99CB-79B92E608B0F}" dt="2019-08-18T17:00:13.262" v="6226"/>
          <ac:spMkLst>
            <pc:docMk/>
            <pc:sldMk cId="622865128" sldId="447"/>
            <ac:spMk id="3" creationId="{9B225534-8D73-4E88-B0A7-2A7B2DC6E128}"/>
          </ac:spMkLst>
        </pc:spChg>
        <pc:spChg chg="add mod">
          <ac:chgData name="Chung Chan" userId="d7da794639b52171" providerId="LiveId" clId="{3328FCFE-A806-442F-99CB-79B92E608B0F}" dt="2019-08-18T17:01:42.770" v="6313" actId="20577"/>
          <ac:spMkLst>
            <pc:docMk/>
            <pc:sldMk cId="622865128" sldId="447"/>
            <ac:spMk id="5" creationId="{AA6F45A9-8F2F-4278-A580-11C95E2C0E47}"/>
          </ac:spMkLst>
        </pc:spChg>
        <pc:spChg chg="add mod">
          <ac:chgData name="Chung Chan" userId="d7da794639b52171" providerId="LiveId" clId="{3328FCFE-A806-442F-99CB-79B92E608B0F}" dt="2019-08-18T17:00:13.262" v="6226"/>
          <ac:spMkLst>
            <pc:docMk/>
            <pc:sldMk cId="622865128" sldId="447"/>
            <ac:spMk id="6" creationId="{0D163F6A-D97D-405D-B1A6-9582932E21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9E8760-AE04-4568-ADD7-70CB1BCCA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E62D1-FAF9-4FFD-A517-B99BF93CE4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B949-7059-4A5C-B30D-CC3871635D89}" type="datetimeFigureOut">
              <a:rPr lang="en-HK" smtClean="0"/>
              <a:t>17/8/2019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90681-A078-4EA9-83D8-332CDC977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96E38-95FC-4BD4-953E-6A9D98965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FC965-2B1A-41F6-BE55-2B8783F0D8A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7742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F200E-EF78-4A61-86EF-50D3C5DCD303}" type="datetimeFigureOut">
              <a:rPr lang="en-HK" smtClean="0"/>
              <a:t>17/8/2019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64C18-E378-4A39-95CD-FBB97DCED50E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530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0344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1446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25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759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4093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0660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5804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29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60766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64C18-E378-4A39-95CD-FBB97DCED50E}" type="slidenum">
              <a:rPr lang="en-HK" smtClean="0"/>
              <a:t>40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482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d26451fd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d26451fd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5d26451fd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4C18-E378-4A39-95CD-FBB97DCED50E}" type="slidenum">
              <a:rPr kumimoji="0" lang="en-H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H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84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4C18-E378-4A39-95CD-FBB97DCED50E}" type="slidenum">
              <a:rPr kumimoji="0" lang="en-H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H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29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4C18-E378-4A39-95CD-FBB97DCED50E}" type="slidenum">
              <a:rPr kumimoji="0" lang="en-H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H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4C18-E378-4A39-95CD-FBB97DCED50E}" type="slidenum">
              <a:rPr kumimoji="0" lang="en-H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H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4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4C18-E378-4A39-95CD-FBB97DCED50E}" type="slidenum">
              <a:rPr kumimoji="0" lang="en-H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H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6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4C18-E378-4A39-95CD-FBB97DCED50E}" type="slidenum">
              <a:rPr kumimoji="0" lang="en-H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H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8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d26451fd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d26451fd9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5d26451fd9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239" y="2514600"/>
            <a:ext cx="1025837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239" y="4777379"/>
            <a:ext cx="1025837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2DE9-8EE0-4AF6-80C0-C9C438A1CE9D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6238" y="6135808"/>
            <a:ext cx="896297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www.cityu.edu.hk/cityu/about/images/cityu.png">
            <a:extLst>
              <a:ext uri="{FF2B5EF4-FFF2-40B4-BE49-F238E27FC236}">
                <a16:creationId xmlns:a16="http://schemas.microsoft.com/office/drawing/2014/main" id="{1E8EAD37-FA71-49EA-A38A-974224DC1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" y="123623"/>
            <a:ext cx="2828474" cy="22627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73-FF08-478F-BCA1-49D3BFC74942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4512-B270-4ECE-A94A-09C89B02F1FB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4BE-896D-4C85-81E9-43E42B41C682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966C-8E71-4DD3-93B7-2BE6E2C98CF9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9384-55DF-48DE-B829-D38D48510719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C56B-912C-41FA-9C11-6BFEB3841090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2988-6C58-4C1D-91DF-13DAB9BAD999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239" y="2514600"/>
            <a:ext cx="1025837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239" y="4777379"/>
            <a:ext cx="1025837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2B2-C205-49AE-9274-142244B7EA60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6238" y="6135808"/>
            <a:ext cx="896297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www.cityu.edu.hk/cityu/about/images/cityu.png">
            <a:extLst>
              <a:ext uri="{FF2B5EF4-FFF2-40B4-BE49-F238E27FC236}">
                <a16:creationId xmlns:a16="http://schemas.microsoft.com/office/drawing/2014/main" id="{1E8EAD37-FA71-49EA-A38A-974224DC1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" y="123623"/>
            <a:ext cx="2828474" cy="2262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17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490" y="2133600"/>
            <a:ext cx="10273122" cy="377762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9A9-88F2-45A9-AE8C-28DCCE2E002A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4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10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490" y="2058750"/>
            <a:ext cx="1027312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490" y="3530129"/>
            <a:ext cx="1027312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C6C6-C2B9-4E01-8388-29269D43474C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1490" y="6135808"/>
            <a:ext cx="8977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A8A370AF-C12B-4AB3-800A-0EB8B59955A8}"/>
              </a:ext>
            </a:extLst>
          </p:cNvPr>
          <p:cNvSpPr/>
          <p:nvPr userDrawn="1"/>
        </p:nvSpPr>
        <p:spPr bwMode="auto">
          <a:xfrm flipV="1">
            <a:off x="0" y="3273901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744383-215B-4A17-B285-E4857357C44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98554" y="3347309"/>
            <a:ext cx="532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490" y="2133600"/>
            <a:ext cx="10273122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12C4-5BD4-438C-9EF0-11FE7782B9DD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4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1490" y="624110"/>
            <a:ext cx="10273121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359" y="2118848"/>
            <a:ext cx="4787442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6222"/>
            <a:ext cx="5332410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CE83-D965-473F-8AE1-58270C152CA7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31490" y="6135808"/>
            <a:ext cx="8977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A2F5DCE-DF77-459C-B01B-D3CAD8F3B631}"/>
              </a:ext>
            </a:extLst>
          </p:cNvPr>
          <p:cNvSpPr/>
          <p:nvPr userDrawn="1"/>
        </p:nvSpPr>
        <p:spPr bwMode="auto">
          <a:xfrm flipV="1">
            <a:off x="-4189" y="714374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DA5C3C-7551-40F6-AB6F-A020870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365" y="787782"/>
            <a:ext cx="532964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B3D5-506D-4901-B4A7-6D2C59371557}" type="datetime1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766A-6740-4497-BC16-C77919B9F292}" type="datetime1">
              <a:rPr lang="en-US" smtClean="0"/>
              <a:t>8/17/2019</a:t>
            </a:fld>
            <a:endParaRPr lang="en-US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3CB070-CE73-40A2-9038-F3C6D842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0" y="624110"/>
            <a:ext cx="10273121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1B5E77-8F03-4370-B911-14CD3A32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1490" y="6135808"/>
            <a:ext cx="8977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1257D70-F78A-4F1C-9ED0-3E550447006F}"/>
              </a:ext>
            </a:extLst>
          </p:cNvPr>
          <p:cNvSpPr/>
          <p:nvPr userDrawn="1"/>
        </p:nvSpPr>
        <p:spPr bwMode="auto">
          <a:xfrm flipV="1">
            <a:off x="-4189" y="714374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30400B-48E9-45BE-8139-4D414322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365" y="787782"/>
            <a:ext cx="532964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28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D8D6-517B-469A-B766-36EB0FBBF0DC}" type="datetime1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38866" y="6135808"/>
            <a:ext cx="8970346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06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6F-27E0-4738-BE37-E1745DA88547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4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2F73-190C-4106-A79D-5EDA5D574CFD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1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72C2-1D44-4049-98DA-CAFBB039C821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4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CC94-2A9A-42CF-B234-B96C7FBF02D1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269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EF47-D25E-4046-ABC2-1B071F64A3E6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4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36C5-8A76-4EA6-A5DE-662936546529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89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490" y="2058750"/>
            <a:ext cx="1027312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490" y="3530129"/>
            <a:ext cx="1027312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FBA6-2E50-4AD4-8226-75835C6C5222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1490" y="6135808"/>
            <a:ext cx="8977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A8A370AF-C12B-4AB3-800A-0EB8B59955A8}"/>
              </a:ext>
            </a:extLst>
          </p:cNvPr>
          <p:cNvSpPr/>
          <p:nvPr userDrawn="1"/>
        </p:nvSpPr>
        <p:spPr bwMode="auto">
          <a:xfrm flipV="1">
            <a:off x="0" y="3273901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744383-215B-4A17-B285-E4857357C44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98554" y="3347309"/>
            <a:ext cx="532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AC7E-6AF2-4B47-90EB-2B38D4D56DD5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1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2983-3FBA-4BB6-98D7-F8F98A85DD86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3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9D13-1B4E-4D9D-864C-CC6DB558EC24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1490" y="624110"/>
            <a:ext cx="10273121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359" y="2118848"/>
            <a:ext cx="4787442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6222"/>
            <a:ext cx="5332410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7466-DDB6-4646-9C06-813FE48F5E5E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31490" y="6135808"/>
            <a:ext cx="8977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A2F5DCE-DF77-459C-B01B-D3CAD8F3B631}"/>
              </a:ext>
            </a:extLst>
          </p:cNvPr>
          <p:cNvSpPr/>
          <p:nvPr userDrawn="1"/>
        </p:nvSpPr>
        <p:spPr bwMode="auto">
          <a:xfrm flipV="1">
            <a:off x="-4189" y="714374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DA5C3C-7551-40F6-AB6F-A020870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365" y="787782"/>
            <a:ext cx="532964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A200-4886-41BE-B991-4F6AE4847F32}" type="datetime1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94FA-004E-447D-8361-693EFDE86764}" type="datetime1">
              <a:rPr lang="en-US" smtClean="0"/>
              <a:t>8/17/2019</a:t>
            </a:fld>
            <a:endParaRPr lang="en-US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3CB070-CE73-40A2-9038-F3C6D842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0" y="624110"/>
            <a:ext cx="10273121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1B5E77-8F03-4370-B911-14CD3A32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1490" y="6135808"/>
            <a:ext cx="8977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1257D70-F78A-4F1C-9ED0-3E550447006F}"/>
              </a:ext>
            </a:extLst>
          </p:cNvPr>
          <p:cNvSpPr/>
          <p:nvPr userDrawn="1"/>
        </p:nvSpPr>
        <p:spPr bwMode="auto">
          <a:xfrm flipV="1">
            <a:off x="-4189" y="714374"/>
            <a:ext cx="98495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30400B-48E9-45BE-8139-4D414322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365" y="787782"/>
            <a:ext cx="532964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1C5C-937E-48AE-A9B2-0021840C3FE1}" type="datetime1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38866" y="6135808"/>
            <a:ext cx="897034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4F57-7B81-45C2-96C4-B43435C8F270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7AF-1E6C-45A1-B387-18DBFB8D12B2}" type="datetime1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464224" cy="6638628"/>
            <a:chOff x="2487613" y="285750"/>
            <a:chExt cx="2428875" cy="5654676"/>
          </a:xfrm>
          <a:gradFill flip="none" rotWithShape="1">
            <a:gsLst>
              <a:gs pos="0">
                <a:schemeClr val="tx2"/>
              </a:gs>
              <a:gs pos="3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-24158" y="-3977"/>
            <a:ext cx="1210128" cy="6854039"/>
            <a:chOff x="6627813" y="194833"/>
            <a:chExt cx="1952625" cy="5678918"/>
          </a:xfrm>
          <a:gradFill flip="none" rotWithShape="1">
            <a:gsLst>
              <a:gs pos="0">
                <a:schemeClr val="tx2"/>
              </a:gs>
              <a:gs pos="3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8FE-0FCE-490A-B5BF-C1E269D79C13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94365" y="787782"/>
            <a:ext cx="532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464224" cy="6638628"/>
            <a:chOff x="2487613" y="285750"/>
            <a:chExt cx="2428875" cy="5654676"/>
          </a:xfrm>
          <a:gradFill flip="none" rotWithShape="1">
            <a:gsLst>
              <a:gs pos="0">
                <a:schemeClr val="tx2"/>
              </a:gs>
              <a:gs pos="3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-24158" y="-3977"/>
            <a:ext cx="1210128" cy="6854039"/>
            <a:chOff x="6627813" y="194833"/>
            <a:chExt cx="1952625" cy="5678918"/>
          </a:xfrm>
          <a:gradFill flip="none" rotWithShape="1">
            <a:gsLst>
              <a:gs pos="0">
                <a:schemeClr val="tx2"/>
              </a:gs>
              <a:gs pos="3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3E85A-B712-44E8-8546-34B6339463F6}" type="datetime1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94365" y="787782"/>
            <a:ext cx="532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ung.chan@cityu.edu.h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0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0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0.png"/><Relationship Id="rId12" Type="http://schemas.openxmlformats.org/officeDocument/2006/relationships/image" Target="../media/image512.png"/><Relationship Id="rId17" Type="http://schemas.openxmlformats.org/officeDocument/2006/relationships/image" Target="../media/image560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50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tags" Target="../tags/tag8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0.png"/><Relationship Id="rId15" Type="http://schemas.openxmlformats.org/officeDocument/2006/relationships/image" Target="../media/image540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0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Relationship Id="rId14" Type="http://schemas.openxmlformats.org/officeDocument/2006/relationships/image" Target="../media/image530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82.png"/><Relationship Id="rId5" Type="http://schemas.openxmlformats.org/officeDocument/2006/relationships/image" Target="../media/image811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0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tags" Target="../tags/tag1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78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77.png"/><Relationship Id="rId4" Type="http://schemas.openxmlformats.org/officeDocument/2006/relationships/image" Target="../media/image112.png"/><Relationship Id="rId9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8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8.png"/><Relationship Id="rId10" Type="http://schemas.openxmlformats.org/officeDocument/2006/relationships/image" Target="../media/image77.png"/><Relationship Id="rId4" Type="http://schemas.openxmlformats.org/officeDocument/2006/relationships/image" Target="../media/image117.png"/><Relationship Id="rId9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78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22.png"/><Relationship Id="rId10" Type="http://schemas.openxmlformats.org/officeDocument/2006/relationships/image" Target="../media/image77.png"/><Relationship Id="rId4" Type="http://schemas.openxmlformats.org/officeDocument/2006/relationships/image" Target="../media/image121.png"/><Relationship Id="rId9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78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26.png"/><Relationship Id="rId10" Type="http://schemas.openxmlformats.org/officeDocument/2006/relationships/image" Target="../media/image77.png"/><Relationship Id="rId4" Type="http://schemas.openxmlformats.org/officeDocument/2006/relationships/image" Target="../media/image125.png"/><Relationship Id="rId9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7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29.png"/><Relationship Id="rId10" Type="http://schemas.openxmlformats.org/officeDocument/2006/relationships/image" Target="../media/image77.png"/><Relationship Id="rId4" Type="http://schemas.openxmlformats.org/officeDocument/2006/relationships/image" Target="../media/image80.png"/><Relationship Id="rId9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10.png"/><Relationship Id="rId4" Type="http://schemas.openxmlformats.org/officeDocument/2006/relationships/image" Target="../media/image5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cha23/MI-NE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9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0.png"/><Relationship Id="rId12" Type="http://schemas.openxmlformats.org/officeDocument/2006/relationships/image" Target="../media/image7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10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81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3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31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951-4003-442E-AA72-5AE622C2E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239" y="2094614"/>
            <a:ext cx="10258373" cy="1470991"/>
          </a:xfrm>
        </p:spPr>
        <p:txBody>
          <a:bodyPr>
            <a:noAutofit/>
          </a:bodyPr>
          <a:lstStyle/>
          <a:p>
            <a:pPr algn="ctr"/>
            <a:r>
              <a:rPr lang="en-H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Advantage </a:t>
            </a:r>
            <a:br>
              <a:rPr lang="en-H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HK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br>
              <a:rPr lang="en-HK" sz="3200" dirty="0"/>
            </a:br>
            <a:r>
              <a:rPr lang="en-HK" sz="3200" dirty="0"/>
              <a:t>Estimating Mutual Information through Entropies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1099-156D-445A-92F9-38CE5A7FD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239" y="3883657"/>
            <a:ext cx="10258373" cy="1600019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Chung Chan (</a:t>
            </a:r>
            <a:r>
              <a:rPr lang="en-US" sz="2000" dirty="0">
                <a:solidFill>
                  <a:srgbClr val="0033CC"/>
                </a:solidFill>
                <a:latin typeface="Calibri" panose="020F0502020204030204" pitchFamily="34" charset="0"/>
                <a:hlinkClick r:id="rId2"/>
              </a:rPr>
              <a:t>chung.chan@cityu.edu.hk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Joint work with 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H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Ali Al-</a:t>
            </a:r>
            <a:r>
              <a:rPr lang="en-HK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Bashabsheh</a:t>
            </a:r>
            <a:r>
              <a:rPr lang="en-H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 Hing Pang Huang, Michael Lim, Da Sun </a:t>
            </a:r>
            <a:r>
              <a:rPr lang="en-HK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Handason</a:t>
            </a:r>
            <a:r>
              <a:rPr lang="en-H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Tam, Chao Zhao</a:t>
            </a:r>
          </a:p>
        </p:txBody>
      </p:sp>
    </p:spTree>
    <p:extLst>
      <p:ext uri="{BB962C8B-B14F-4D97-AF65-F5344CB8AC3E}">
        <p14:creationId xmlns:p14="http://schemas.microsoft.com/office/powerpoint/2010/main" val="21889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4"/>
    </mc:Choice>
    <mc:Fallback xmlns="">
      <p:transition spd="slow" advTm="200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BE42-6412-44EF-9E1A-73BE855D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Experiment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0D230C-4B6B-40A7-B6E2-A2DBFE1C3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900" y="2133600"/>
                <a:ext cx="4742645" cy="1493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HK" dirty="0"/>
                  <a:t> with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HK" dirty="0"/>
                  <a:t>.</a:t>
                </a:r>
              </a:p>
              <a:p>
                <a:r>
                  <a:rPr lang="en-HK" dirty="0"/>
                  <a:t>Sample size = 1000</a:t>
                </a: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0D230C-4B6B-40A7-B6E2-A2DBFE1C3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900" y="2133600"/>
                <a:ext cx="4742645" cy="1493229"/>
              </a:xfrm>
              <a:prstGeom prst="rect">
                <a:avLst/>
              </a:prstGeom>
              <a:blipFill>
                <a:blip r:embed="rId3"/>
                <a:stretch>
                  <a:fillRect l="-900" r="-2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FF8D309-E503-4941-8498-64B9BB830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47" y="1914939"/>
            <a:ext cx="3723861" cy="37238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D496E-6127-4795-AFBC-631A7E4E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4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"/>
    </mc:Choice>
    <mc:Fallback xmlns="">
      <p:transition spd="slow" advTm="12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51C-6A47-314B-8F79-61227A86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735133"/>
          </a:xfrm>
        </p:spPr>
        <p:txBody>
          <a:bodyPr>
            <a:normAutofit/>
          </a:bodyPr>
          <a:lstStyle/>
          <a:p>
            <a:r>
              <a:rPr lang="en-US" dirty="0"/>
              <a:t>Result after 200 Iterations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F43D7-B5A0-4563-BC8A-ED05DFF9ACFD}"/>
              </a:ext>
            </a:extLst>
          </p:cNvPr>
          <p:cNvSpPr/>
          <p:nvPr/>
        </p:nvSpPr>
        <p:spPr>
          <a:xfrm>
            <a:off x="1416578" y="1568863"/>
            <a:ext cx="2753693" cy="21716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2D693-B034-47B0-8E68-74438D2091EA}"/>
              </a:ext>
            </a:extLst>
          </p:cNvPr>
          <p:cNvSpPr/>
          <p:nvPr/>
        </p:nvSpPr>
        <p:spPr>
          <a:xfrm>
            <a:off x="1416577" y="3981485"/>
            <a:ext cx="2753693" cy="21716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4D4B1-995B-45E2-A40D-6C34167CE9D7}"/>
              </a:ext>
            </a:extLst>
          </p:cNvPr>
          <p:cNvSpPr/>
          <p:nvPr/>
        </p:nvSpPr>
        <p:spPr>
          <a:xfrm>
            <a:off x="5254208" y="1680329"/>
            <a:ext cx="5735795" cy="41722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525DE9-5966-458E-92AB-844FFB94F720}"/>
                  </a:ext>
                </a:extLst>
              </p:cNvPr>
              <p:cNvSpPr txBox="1"/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b>
                          <m: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525DE9-5966-458E-92AB-844FFB94F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0B983C-1D52-4E3E-BD0B-7479CF67036A}"/>
                  </a:ext>
                </a:extLst>
              </p:cNvPr>
              <p:cNvSpPr txBox="1"/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0B983C-1D52-4E3E-BD0B-7479CF670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E6288-7AF5-4B53-98DD-25CF8817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2"/>
    </mc:Choice>
    <mc:Fallback xmlns="">
      <p:transition spd="slow" advTm="279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51C-6A47-314B-8F79-61227A86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735133"/>
          </a:xfrm>
        </p:spPr>
        <p:txBody>
          <a:bodyPr>
            <a:normAutofit/>
          </a:bodyPr>
          <a:lstStyle/>
          <a:p>
            <a:r>
              <a:rPr lang="en-US" dirty="0"/>
              <a:t>Result after 400 Iterations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F43D7-B5A0-4563-BC8A-ED05DFF9ACFD}"/>
              </a:ext>
            </a:extLst>
          </p:cNvPr>
          <p:cNvSpPr/>
          <p:nvPr/>
        </p:nvSpPr>
        <p:spPr>
          <a:xfrm>
            <a:off x="1416578" y="1568863"/>
            <a:ext cx="2753693" cy="21716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2D693-B034-47B0-8E68-74438D2091EA}"/>
              </a:ext>
            </a:extLst>
          </p:cNvPr>
          <p:cNvSpPr/>
          <p:nvPr/>
        </p:nvSpPr>
        <p:spPr>
          <a:xfrm>
            <a:off x="1416577" y="3981485"/>
            <a:ext cx="2753693" cy="21716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4D4B1-995B-45E2-A40D-6C34167CE9D7}"/>
              </a:ext>
            </a:extLst>
          </p:cNvPr>
          <p:cNvSpPr/>
          <p:nvPr/>
        </p:nvSpPr>
        <p:spPr>
          <a:xfrm>
            <a:off x="5254208" y="1680329"/>
            <a:ext cx="5735795" cy="41722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30D739-7D0F-436F-9248-92C94E954D11}"/>
                  </a:ext>
                </a:extLst>
              </p:cNvPr>
              <p:cNvSpPr txBox="1"/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b>
                          <m: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30D739-7D0F-436F-9248-92C94E954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A4E3D8-4E05-403A-9834-9F7BE69B96DB}"/>
                  </a:ext>
                </a:extLst>
              </p:cNvPr>
              <p:cNvSpPr txBox="1"/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A4E3D8-4E05-403A-9834-9F7BE69B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D03D7-35C4-48A8-A776-70988CA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3"/>
    </mc:Choice>
    <mc:Fallback xmlns="">
      <p:transition spd="slow" advTm="118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51C-6A47-314B-8F79-61227A86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735133"/>
          </a:xfrm>
        </p:spPr>
        <p:txBody>
          <a:bodyPr>
            <a:normAutofit/>
          </a:bodyPr>
          <a:lstStyle/>
          <a:p>
            <a:r>
              <a:rPr lang="en-US" dirty="0"/>
              <a:t>Result after 800 Iterations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F43D7-B5A0-4563-BC8A-ED05DFF9ACFD}"/>
              </a:ext>
            </a:extLst>
          </p:cNvPr>
          <p:cNvSpPr/>
          <p:nvPr/>
        </p:nvSpPr>
        <p:spPr>
          <a:xfrm>
            <a:off x="1416578" y="1568863"/>
            <a:ext cx="2753693" cy="21716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2D693-B034-47B0-8E68-74438D2091EA}"/>
              </a:ext>
            </a:extLst>
          </p:cNvPr>
          <p:cNvSpPr/>
          <p:nvPr/>
        </p:nvSpPr>
        <p:spPr>
          <a:xfrm>
            <a:off x="1416577" y="3981485"/>
            <a:ext cx="2753693" cy="21716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4D4B1-995B-45E2-A40D-6C34167CE9D7}"/>
              </a:ext>
            </a:extLst>
          </p:cNvPr>
          <p:cNvSpPr/>
          <p:nvPr/>
        </p:nvSpPr>
        <p:spPr>
          <a:xfrm>
            <a:off x="5254208" y="1680329"/>
            <a:ext cx="5735795" cy="41722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085F79-DA38-4DE3-B9A0-02C7C89595AB}"/>
                  </a:ext>
                </a:extLst>
              </p:cNvPr>
              <p:cNvSpPr txBox="1"/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b>
                          <m: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085F79-DA38-4DE3-B9A0-02C7C8959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F24AA3-3D64-4715-8303-D00FDDE79A84}"/>
                  </a:ext>
                </a:extLst>
              </p:cNvPr>
              <p:cNvSpPr txBox="1"/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F24AA3-3D64-4715-8303-D00FDDE79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24F7C-9D79-4326-91EB-7A3BEADD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5"/>
    </mc:Choice>
    <mc:Fallback xmlns="">
      <p:transition spd="slow" advTm="101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51C-6A47-314B-8F79-61227A86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735133"/>
          </a:xfrm>
        </p:spPr>
        <p:txBody>
          <a:bodyPr>
            <a:normAutofit/>
          </a:bodyPr>
          <a:lstStyle/>
          <a:p>
            <a:r>
              <a:rPr lang="en-US" dirty="0"/>
              <a:t>Converged after </a:t>
            </a:r>
            <a:r>
              <a:rPr lang="en-US" b="1" dirty="0"/>
              <a:t>1600</a:t>
            </a:r>
            <a:r>
              <a:rPr lang="en-US" dirty="0"/>
              <a:t> Iterations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F43D7-B5A0-4563-BC8A-ED05DFF9ACFD}"/>
              </a:ext>
            </a:extLst>
          </p:cNvPr>
          <p:cNvSpPr/>
          <p:nvPr/>
        </p:nvSpPr>
        <p:spPr>
          <a:xfrm>
            <a:off x="1416578" y="1568863"/>
            <a:ext cx="2753693" cy="21716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2D693-B034-47B0-8E68-74438D2091EA}"/>
              </a:ext>
            </a:extLst>
          </p:cNvPr>
          <p:cNvSpPr/>
          <p:nvPr/>
        </p:nvSpPr>
        <p:spPr>
          <a:xfrm>
            <a:off x="1416577" y="3981485"/>
            <a:ext cx="2753693" cy="21716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4D4B1-995B-45E2-A40D-6C34167CE9D7}"/>
              </a:ext>
            </a:extLst>
          </p:cNvPr>
          <p:cNvSpPr/>
          <p:nvPr/>
        </p:nvSpPr>
        <p:spPr>
          <a:xfrm>
            <a:off x="5254208" y="1680329"/>
            <a:ext cx="5735795" cy="41722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DDAC1-95E9-4974-8DA3-D8B18C24A74C}"/>
                  </a:ext>
                </a:extLst>
              </p:cNvPr>
              <p:cNvSpPr txBox="1"/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b>
                          <m: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DDAC1-95E9-4974-8DA3-D8B18C24A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C0DB6D-F886-4AC6-A412-114CA5DE3521}"/>
                  </a:ext>
                </a:extLst>
              </p:cNvPr>
              <p:cNvSpPr txBox="1"/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C0DB6D-F886-4AC6-A412-114CA5DE3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77FAB-4554-496D-9FB4-716AB1A7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"/>
    </mc:Choice>
    <mc:Fallback xmlns="">
      <p:transition spd="slow" advTm="925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51C-6A47-314B-8F79-61227A86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735133"/>
          </a:xfrm>
        </p:spPr>
        <p:txBody>
          <a:bodyPr>
            <a:normAutofit/>
          </a:bodyPr>
          <a:lstStyle/>
          <a:p>
            <a:r>
              <a:rPr lang="en-US" dirty="0"/>
              <a:t>Same after 3200 Iterations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F43D7-B5A0-4563-BC8A-ED05DFF9ACFD}"/>
              </a:ext>
            </a:extLst>
          </p:cNvPr>
          <p:cNvSpPr/>
          <p:nvPr/>
        </p:nvSpPr>
        <p:spPr>
          <a:xfrm>
            <a:off x="1416578" y="1568863"/>
            <a:ext cx="2753693" cy="21716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2D693-B034-47B0-8E68-74438D2091EA}"/>
              </a:ext>
            </a:extLst>
          </p:cNvPr>
          <p:cNvSpPr/>
          <p:nvPr/>
        </p:nvSpPr>
        <p:spPr>
          <a:xfrm>
            <a:off x="1416577" y="3981485"/>
            <a:ext cx="2753693" cy="21716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4D4B1-995B-45E2-A40D-6C34167CE9D7}"/>
              </a:ext>
            </a:extLst>
          </p:cNvPr>
          <p:cNvSpPr/>
          <p:nvPr/>
        </p:nvSpPr>
        <p:spPr>
          <a:xfrm>
            <a:off x="5254208" y="1680329"/>
            <a:ext cx="5735795" cy="41722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16B8B0-F7F8-4F6A-BDDA-0C8380240979}"/>
                  </a:ext>
                </a:extLst>
              </p:cNvPr>
              <p:cNvSpPr txBox="1"/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b>
                          <m:r>
                            <a:rPr kumimoji="0" lang="en-HK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16B8B0-F7F8-4F6A-BDDA-0C8380240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21" y="2383271"/>
                <a:ext cx="69923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3BA794-94CE-4FBF-A233-4D8887FDAC42}"/>
                  </a:ext>
                </a:extLst>
              </p:cNvPr>
              <p:cNvSpPr txBox="1"/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3BA794-94CE-4FBF-A233-4D8887FDA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89" y="4776370"/>
                <a:ext cx="82046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9D902-BECE-448E-BF1D-EF7AC2F7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6"/>
    </mc:Choice>
    <mc:Fallback xmlns="">
      <p:transition spd="slow" advTm="176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51C-6A47-314B-8F79-61227A86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735133"/>
          </a:xfrm>
        </p:spPr>
        <p:txBody>
          <a:bodyPr>
            <a:normAutofit/>
          </a:bodyPr>
          <a:lstStyle/>
          <a:p>
            <a:r>
              <a:rPr lang="en-US" dirty="0"/>
              <a:t>Variations with repeated runs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42484-202C-4BBA-BA38-717D08793A7C}"/>
              </a:ext>
            </a:extLst>
          </p:cNvPr>
          <p:cNvSpPr/>
          <p:nvPr/>
        </p:nvSpPr>
        <p:spPr>
          <a:xfrm>
            <a:off x="5177483" y="1842374"/>
            <a:ext cx="5735795" cy="41722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8387981-E983-4860-A716-517A9437B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22" y="2133600"/>
            <a:ext cx="3551328" cy="35513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474F3-BA4E-4E53-8A38-9ACB994B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5"/>
    </mc:Choice>
    <mc:Fallback xmlns="">
      <p:transition spd="slow" advTm="2544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175C-E259-4DDE-BCA4-811CDC6A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Issue of slow convergence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190DA5F-4E66-4D10-8488-1CB91ED81191}"/>
              </a:ext>
            </a:extLst>
          </p:cNvPr>
          <p:cNvGrpSpPr/>
          <p:nvPr/>
        </p:nvGrpSpPr>
        <p:grpSpPr>
          <a:xfrm>
            <a:off x="1392621" y="1481959"/>
            <a:ext cx="9722069" cy="4808482"/>
            <a:chOff x="1392621" y="1481959"/>
            <a:chExt cx="9722069" cy="480848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49A6E64-D125-4123-A912-52067E638E97}"/>
                </a:ext>
              </a:extLst>
            </p:cNvPr>
            <p:cNvSpPr/>
            <p:nvPr/>
          </p:nvSpPr>
          <p:spPr>
            <a:xfrm>
              <a:off x="1392621" y="1481959"/>
              <a:ext cx="9722069" cy="48084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11E5BDB-DB9E-41CF-967C-BA30B1F7A627}"/>
                </a:ext>
              </a:extLst>
            </p:cNvPr>
            <p:cNvGrpSpPr/>
            <p:nvPr/>
          </p:nvGrpSpPr>
          <p:grpSpPr>
            <a:xfrm>
              <a:off x="1567976" y="1906316"/>
              <a:ext cx="9132210" cy="4170654"/>
              <a:chOff x="1567976" y="1906316"/>
              <a:chExt cx="9132210" cy="417065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5C77BF-F0D9-4661-B872-6D76824DA375}"/>
                  </a:ext>
                </a:extLst>
              </p:cNvPr>
              <p:cNvCxnSpPr/>
              <p:nvPr/>
            </p:nvCxnSpPr>
            <p:spPr>
              <a:xfrm flipV="1">
                <a:off x="2583573" y="1906316"/>
                <a:ext cx="0" cy="3248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F16408-01BA-4F48-9499-DE791B91EE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73" y="5159105"/>
                <a:ext cx="804238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664AA0C-64C4-48B1-ABC1-BD8624DD9A60}"/>
                  </a:ext>
                </a:extLst>
              </p:cNvPr>
              <p:cNvSpPr/>
              <p:nvPr/>
            </p:nvSpPr>
            <p:spPr>
              <a:xfrm>
                <a:off x="2583571" y="2396351"/>
                <a:ext cx="7882751" cy="2757990"/>
              </a:xfrm>
              <a:custGeom>
                <a:avLst/>
                <a:gdLst>
                  <a:gd name="connsiteX0" fmla="*/ 0 w 2943225"/>
                  <a:gd name="connsiteY0" fmla="*/ 2709862 h 2794198"/>
                  <a:gd name="connsiteX1" fmla="*/ 347663 w 2943225"/>
                  <a:gd name="connsiteY1" fmla="*/ 2705100 h 2794198"/>
                  <a:gd name="connsiteX2" fmla="*/ 438150 w 2943225"/>
                  <a:gd name="connsiteY2" fmla="*/ 1795462 h 2794198"/>
                  <a:gd name="connsiteX3" fmla="*/ 1838325 w 2943225"/>
                  <a:gd name="connsiteY3" fmla="*/ 1624012 h 2794198"/>
                  <a:gd name="connsiteX4" fmla="*/ 2243138 w 2943225"/>
                  <a:gd name="connsiteY4" fmla="*/ 200025 h 2794198"/>
                  <a:gd name="connsiteX5" fmla="*/ 2943225 w 2943225"/>
                  <a:gd name="connsiteY5" fmla="*/ 0 h 2794198"/>
                  <a:gd name="connsiteX0" fmla="*/ 0 w 2943225"/>
                  <a:gd name="connsiteY0" fmla="*/ 2709862 h 2794198"/>
                  <a:gd name="connsiteX1" fmla="*/ 347663 w 2943225"/>
                  <a:gd name="connsiteY1" fmla="*/ 2705100 h 2794198"/>
                  <a:gd name="connsiteX2" fmla="*/ 316706 w 2943225"/>
                  <a:gd name="connsiteY2" fmla="*/ 2205037 h 2794198"/>
                  <a:gd name="connsiteX3" fmla="*/ 438150 w 2943225"/>
                  <a:gd name="connsiteY3" fmla="*/ 1795462 h 2794198"/>
                  <a:gd name="connsiteX4" fmla="*/ 1838325 w 2943225"/>
                  <a:gd name="connsiteY4" fmla="*/ 1624012 h 2794198"/>
                  <a:gd name="connsiteX5" fmla="*/ 2243138 w 2943225"/>
                  <a:gd name="connsiteY5" fmla="*/ 200025 h 2794198"/>
                  <a:gd name="connsiteX6" fmla="*/ 2943225 w 2943225"/>
                  <a:gd name="connsiteY6" fmla="*/ 0 h 2794198"/>
                  <a:gd name="connsiteX0" fmla="*/ 0 w 2943225"/>
                  <a:gd name="connsiteY0" fmla="*/ 2709862 h 2767313"/>
                  <a:gd name="connsiteX1" fmla="*/ 347663 w 2943225"/>
                  <a:gd name="connsiteY1" fmla="*/ 2705100 h 2767313"/>
                  <a:gd name="connsiteX2" fmla="*/ 376238 w 2943225"/>
                  <a:gd name="connsiteY2" fmla="*/ 2195512 h 2767313"/>
                  <a:gd name="connsiteX3" fmla="*/ 438150 w 2943225"/>
                  <a:gd name="connsiteY3" fmla="*/ 1795462 h 2767313"/>
                  <a:gd name="connsiteX4" fmla="*/ 1838325 w 2943225"/>
                  <a:gd name="connsiteY4" fmla="*/ 1624012 h 2767313"/>
                  <a:gd name="connsiteX5" fmla="*/ 2243138 w 2943225"/>
                  <a:gd name="connsiteY5" fmla="*/ 200025 h 2767313"/>
                  <a:gd name="connsiteX6" fmla="*/ 2943225 w 2943225"/>
                  <a:gd name="connsiteY6" fmla="*/ 0 h 2767313"/>
                  <a:gd name="connsiteX0" fmla="*/ 0 w 2943225"/>
                  <a:gd name="connsiteY0" fmla="*/ 2709862 h 2767313"/>
                  <a:gd name="connsiteX1" fmla="*/ 347663 w 2943225"/>
                  <a:gd name="connsiteY1" fmla="*/ 2705100 h 2767313"/>
                  <a:gd name="connsiteX2" fmla="*/ 376238 w 2943225"/>
                  <a:gd name="connsiteY2" fmla="*/ 2195512 h 2767313"/>
                  <a:gd name="connsiteX3" fmla="*/ 438150 w 2943225"/>
                  <a:gd name="connsiteY3" fmla="*/ 1795462 h 2767313"/>
                  <a:gd name="connsiteX4" fmla="*/ 1838325 w 2943225"/>
                  <a:gd name="connsiteY4" fmla="*/ 1624012 h 2767313"/>
                  <a:gd name="connsiteX5" fmla="*/ 2243138 w 2943225"/>
                  <a:gd name="connsiteY5" fmla="*/ 200025 h 2767313"/>
                  <a:gd name="connsiteX6" fmla="*/ 2943225 w 2943225"/>
                  <a:gd name="connsiteY6" fmla="*/ 0 h 2767313"/>
                  <a:gd name="connsiteX0" fmla="*/ 0 w 2943225"/>
                  <a:gd name="connsiteY0" fmla="*/ 2709862 h 2766122"/>
                  <a:gd name="connsiteX1" fmla="*/ 347663 w 2943225"/>
                  <a:gd name="connsiteY1" fmla="*/ 2702719 h 2766122"/>
                  <a:gd name="connsiteX2" fmla="*/ 376238 w 2943225"/>
                  <a:gd name="connsiteY2" fmla="*/ 2195512 h 2766122"/>
                  <a:gd name="connsiteX3" fmla="*/ 438150 w 2943225"/>
                  <a:gd name="connsiteY3" fmla="*/ 1795462 h 2766122"/>
                  <a:gd name="connsiteX4" fmla="*/ 1838325 w 2943225"/>
                  <a:gd name="connsiteY4" fmla="*/ 1624012 h 2766122"/>
                  <a:gd name="connsiteX5" fmla="*/ 2243138 w 2943225"/>
                  <a:gd name="connsiteY5" fmla="*/ 200025 h 2766122"/>
                  <a:gd name="connsiteX6" fmla="*/ 2943225 w 2943225"/>
                  <a:gd name="connsiteY6" fmla="*/ 0 h 2766122"/>
                  <a:gd name="connsiteX0" fmla="*/ 0 w 2943225"/>
                  <a:gd name="connsiteY0" fmla="*/ 2709862 h 2765240"/>
                  <a:gd name="connsiteX1" fmla="*/ 347663 w 2943225"/>
                  <a:gd name="connsiteY1" fmla="*/ 2702719 h 2765240"/>
                  <a:gd name="connsiteX2" fmla="*/ 376238 w 2943225"/>
                  <a:gd name="connsiteY2" fmla="*/ 2195512 h 2765240"/>
                  <a:gd name="connsiteX3" fmla="*/ 438150 w 2943225"/>
                  <a:gd name="connsiteY3" fmla="*/ 1795462 h 2765240"/>
                  <a:gd name="connsiteX4" fmla="*/ 1838325 w 2943225"/>
                  <a:gd name="connsiteY4" fmla="*/ 1624012 h 2765240"/>
                  <a:gd name="connsiteX5" fmla="*/ 2243138 w 2943225"/>
                  <a:gd name="connsiteY5" fmla="*/ 200025 h 2765240"/>
                  <a:gd name="connsiteX6" fmla="*/ 2943225 w 2943225"/>
                  <a:gd name="connsiteY6" fmla="*/ 0 h 2765240"/>
                  <a:gd name="connsiteX0" fmla="*/ 0 w 2943225"/>
                  <a:gd name="connsiteY0" fmla="*/ 2709862 h 2765011"/>
                  <a:gd name="connsiteX1" fmla="*/ 116681 w 2943225"/>
                  <a:gd name="connsiteY1" fmla="*/ 2757488 h 2765011"/>
                  <a:gd name="connsiteX2" fmla="*/ 347663 w 2943225"/>
                  <a:gd name="connsiteY2" fmla="*/ 2702719 h 2765011"/>
                  <a:gd name="connsiteX3" fmla="*/ 376238 w 2943225"/>
                  <a:gd name="connsiteY3" fmla="*/ 2195512 h 2765011"/>
                  <a:gd name="connsiteX4" fmla="*/ 438150 w 2943225"/>
                  <a:gd name="connsiteY4" fmla="*/ 1795462 h 2765011"/>
                  <a:gd name="connsiteX5" fmla="*/ 1838325 w 2943225"/>
                  <a:gd name="connsiteY5" fmla="*/ 1624012 h 2765011"/>
                  <a:gd name="connsiteX6" fmla="*/ 2243138 w 2943225"/>
                  <a:gd name="connsiteY6" fmla="*/ 200025 h 2765011"/>
                  <a:gd name="connsiteX7" fmla="*/ 2943225 w 2943225"/>
                  <a:gd name="connsiteY7" fmla="*/ 0 h 2765011"/>
                  <a:gd name="connsiteX0" fmla="*/ 0 w 2940844"/>
                  <a:gd name="connsiteY0" fmla="*/ 2750343 h 2765011"/>
                  <a:gd name="connsiteX1" fmla="*/ 114300 w 2940844"/>
                  <a:gd name="connsiteY1" fmla="*/ 2757488 h 2765011"/>
                  <a:gd name="connsiteX2" fmla="*/ 345282 w 2940844"/>
                  <a:gd name="connsiteY2" fmla="*/ 2702719 h 2765011"/>
                  <a:gd name="connsiteX3" fmla="*/ 373857 w 2940844"/>
                  <a:gd name="connsiteY3" fmla="*/ 2195512 h 2765011"/>
                  <a:gd name="connsiteX4" fmla="*/ 435769 w 2940844"/>
                  <a:gd name="connsiteY4" fmla="*/ 1795462 h 2765011"/>
                  <a:gd name="connsiteX5" fmla="*/ 1835944 w 2940844"/>
                  <a:gd name="connsiteY5" fmla="*/ 1624012 h 2765011"/>
                  <a:gd name="connsiteX6" fmla="*/ 2240757 w 2940844"/>
                  <a:gd name="connsiteY6" fmla="*/ 200025 h 2765011"/>
                  <a:gd name="connsiteX7" fmla="*/ 2940844 w 2940844"/>
                  <a:gd name="connsiteY7" fmla="*/ 0 h 2765011"/>
                  <a:gd name="connsiteX0" fmla="*/ 0 w 2940844"/>
                  <a:gd name="connsiteY0" fmla="*/ 2750343 h 2764053"/>
                  <a:gd name="connsiteX1" fmla="*/ 114300 w 2940844"/>
                  <a:gd name="connsiteY1" fmla="*/ 2757488 h 2764053"/>
                  <a:gd name="connsiteX2" fmla="*/ 345282 w 2940844"/>
                  <a:gd name="connsiteY2" fmla="*/ 2702719 h 2764053"/>
                  <a:gd name="connsiteX3" fmla="*/ 373857 w 2940844"/>
                  <a:gd name="connsiteY3" fmla="*/ 2195512 h 2764053"/>
                  <a:gd name="connsiteX4" fmla="*/ 435769 w 2940844"/>
                  <a:gd name="connsiteY4" fmla="*/ 1795462 h 2764053"/>
                  <a:gd name="connsiteX5" fmla="*/ 1835944 w 2940844"/>
                  <a:gd name="connsiteY5" fmla="*/ 1624012 h 2764053"/>
                  <a:gd name="connsiteX6" fmla="*/ 2240757 w 2940844"/>
                  <a:gd name="connsiteY6" fmla="*/ 200025 h 2764053"/>
                  <a:gd name="connsiteX7" fmla="*/ 2940844 w 2940844"/>
                  <a:gd name="connsiteY7" fmla="*/ 0 h 2764053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5769 w 2940844"/>
                  <a:gd name="connsiteY4" fmla="*/ 1795462 h 2757990"/>
                  <a:gd name="connsiteX5" fmla="*/ 1835944 w 2940844"/>
                  <a:gd name="connsiteY5" fmla="*/ 1624012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1006 w 2940844"/>
                  <a:gd name="connsiteY4" fmla="*/ 1759743 h 2757990"/>
                  <a:gd name="connsiteX5" fmla="*/ 1835944 w 2940844"/>
                  <a:gd name="connsiteY5" fmla="*/ 1624012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1006 w 2940844"/>
                  <a:gd name="connsiteY4" fmla="*/ 17597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844" h="2757990">
                    <a:moveTo>
                      <a:pt x="0" y="2750343"/>
                    </a:moveTo>
                    <a:cubicBezTo>
                      <a:pt x="19447" y="2758281"/>
                      <a:pt x="56356" y="2758678"/>
                      <a:pt x="114300" y="2757488"/>
                    </a:cubicBezTo>
                    <a:cubicBezTo>
                      <a:pt x="229394" y="2753916"/>
                      <a:pt x="302023" y="2760663"/>
                      <a:pt x="345282" y="2702719"/>
                    </a:cubicBezTo>
                    <a:cubicBezTo>
                      <a:pt x="388541" y="2644775"/>
                      <a:pt x="358776" y="2347118"/>
                      <a:pt x="373857" y="2195512"/>
                    </a:cubicBezTo>
                    <a:cubicBezTo>
                      <a:pt x="388938" y="2043906"/>
                      <a:pt x="375047" y="1768078"/>
                      <a:pt x="433387" y="1721643"/>
                    </a:cubicBezTo>
                    <a:cubicBezTo>
                      <a:pt x="491727" y="1675208"/>
                      <a:pt x="1637110" y="1813321"/>
                      <a:pt x="1938338" y="1559718"/>
                    </a:cubicBezTo>
                    <a:cubicBezTo>
                      <a:pt x="2239566" y="1306115"/>
                      <a:pt x="2142729" y="457597"/>
                      <a:pt x="2240757" y="200025"/>
                    </a:cubicBezTo>
                    <a:cubicBezTo>
                      <a:pt x="2338785" y="-57547"/>
                      <a:pt x="2824956" y="36513"/>
                      <a:pt x="294084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38D4790-9077-4DB0-A764-C52D414C9096}"/>
                  </a:ext>
                </a:extLst>
              </p:cNvPr>
              <p:cNvCxnSpPr/>
              <p:nvPr/>
            </p:nvCxnSpPr>
            <p:spPr>
              <a:xfrm flipV="1">
                <a:off x="3371849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771989D-B751-4EDA-89B7-CDEC04056D37}"/>
                  </a:ext>
                </a:extLst>
              </p:cNvPr>
              <p:cNvCxnSpPr/>
              <p:nvPr/>
            </p:nvCxnSpPr>
            <p:spPr>
              <a:xfrm flipV="1">
                <a:off x="4160125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F758A19-9290-4ACB-B070-2F0C2C9FA4F6}"/>
                  </a:ext>
                </a:extLst>
              </p:cNvPr>
              <p:cNvCxnSpPr/>
              <p:nvPr/>
            </p:nvCxnSpPr>
            <p:spPr>
              <a:xfrm flipV="1">
                <a:off x="4948401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3CD8EA6-C31F-4FD4-8361-0EFA60CB9870}"/>
                  </a:ext>
                </a:extLst>
              </p:cNvPr>
              <p:cNvCxnSpPr/>
              <p:nvPr/>
            </p:nvCxnSpPr>
            <p:spPr>
              <a:xfrm flipV="1">
                <a:off x="5736677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D911B8D-6AC3-4901-BC95-44DFBA1290AA}"/>
                  </a:ext>
                </a:extLst>
              </p:cNvPr>
              <p:cNvCxnSpPr/>
              <p:nvPr/>
            </p:nvCxnSpPr>
            <p:spPr>
              <a:xfrm flipV="1">
                <a:off x="6524953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C1FB62B-29E8-4E3B-810D-5CDF06A4A2C6}"/>
                  </a:ext>
                </a:extLst>
              </p:cNvPr>
              <p:cNvCxnSpPr/>
              <p:nvPr/>
            </p:nvCxnSpPr>
            <p:spPr>
              <a:xfrm flipV="1">
                <a:off x="7313229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70BA8A3-E195-4417-ABEF-C3981B9953D8}"/>
                  </a:ext>
                </a:extLst>
              </p:cNvPr>
              <p:cNvCxnSpPr/>
              <p:nvPr/>
            </p:nvCxnSpPr>
            <p:spPr>
              <a:xfrm flipV="1">
                <a:off x="8101505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9E756E8-3FB1-454D-BEC6-3A9147819215}"/>
                  </a:ext>
                </a:extLst>
              </p:cNvPr>
              <p:cNvCxnSpPr/>
              <p:nvPr/>
            </p:nvCxnSpPr>
            <p:spPr>
              <a:xfrm flipV="1">
                <a:off x="8889781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7FE7042-775E-4656-A577-649358321C4E}"/>
                  </a:ext>
                </a:extLst>
              </p:cNvPr>
              <p:cNvCxnSpPr/>
              <p:nvPr/>
            </p:nvCxnSpPr>
            <p:spPr>
              <a:xfrm flipV="1">
                <a:off x="9678057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E6CD2A9-D1D3-469C-88D6-429443C36F21}"/>
                  </a:ext>
                </a:extLst>
              </p:cNvPr>
              <p:cNvCxnSpPr/>
              <p:nvPr/>
            </p:nvCxnSpPr>
            <p:spPr>
              <a:xfrm flipV="1">
                <a:off x="10466333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D8D597B-3939-463E-81EA-2DC0936F96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4472404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650CFFB-BB6B-475D-8590-E46A11188C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3785703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233680-EF33-420F-B13C-DEABED21C8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3099002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7623CB7-D5B9-4DE8-A6B0-2A63AA7FE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2412301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5A688CD-B85E-484A-8865-EBEB27C078C5}"/>
                      </a:ext>
                    </a:extLst>
                  </p:cNvPr>
                  <p:cNvSpPr txBox="1"/>
                  <p:nvPr/>
                </p:nvSpPr>
                <p:spPr>
                  <a:xfrm>
                    <a:off x="3151131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5A688CD-B85E-484A-8865-EBEB27C078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1131" y="5275044"/>
                    <a:ext cx="44143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6FF20A2-0D93-4C8F-9F55-F146AC451A64}"/>
                      </a:ext>
                    </a:extLst>
                  </p:cNvPr>
                  <p:cNvSpPr txBox="1"/>
                  <p:nvPr/>
                </p:nvSpPr>
                <p:spPr>
                  <a:xfrm>
                    <a:off x="5519243" y="5707638"/>
                    <a:ext cx="183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HK" dirty="0"/>
                      <a:t> iteractions</a:t>
                    </a: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6FF20A2-0D93-4C8F-9F55-F146AC451A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9243" y="5707638"/>
                    <a:ext cx="183931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A7CC628-8F86-49FF-A8F1-7B0E73E8298B}"/>
                      </a:ext>
                    </a:extLst>
                  </p:cNvPr>
                  <p:cNvSpPr txBox="1"/>
                  <p:nvPr/>
                </p:nvSpPr>
                <p:spPr>
                  <a:xfrm>
                    <a:off x="3939407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A7CC628-8F86-49FF-A8F1-7B0E73E829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9407" y="5275044"/>
                    <a:ext cx="44143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F612AB6A-D832-4DF1-8B5A-C2894B8D93A5}"/>
                      </a:ext>
                    </a:extLst>
                  </p:cNvPr>
                  <p:cNvSpPr txBox="1"/>
                  <p:nvPr/>
                </p:nvSpPr>
                <p:spPr>
                  <a:xfrm>
                    <a:off x="4730967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F612AB6A-D832-4DF1-8B5A-C2894B8D93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0967" y="5275044"/>
                    <a:ext cx="44143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A0774CB-3C9C-4992-BD28-BA604E3B7A73}"/>
                      </a:ext>
                    </a:extLst>
                  </p:cNvPr>
                  <p:cNvSpPr txBox="1"/>
                  <p:nvPr/>
                </p:nvSpPr>
                <p:spPr>
                  <a:xfrm>
                    <a:off x="5519243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A0774CB-3C9C-4992-BD28-BA604E3B7A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9243" y="5275044"/>
                    <a:ext cx="44143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8B4BCBEB-8480-45C7-9928-DB6771379AC7}"/>
                      </a:ext>
                    </a:extLst>
                  </p:cNvPr>
                  <p:cNvSpPr txBox="1"/>
                  <p:nvPr/>
                </p:nvSpPr>
                <p:spPr>
                  <a:xfrm>
                    <a:off x="6310803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8B4BCBEB-8480-45C7-9928-DB6771379A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0803" y="5275044"/>
                    <a:ext cx="44143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7036EF78-3593-4AAC-98A3-4243873C7FA9}"/>
                      </a:ext>
                    </a:extLst>
                  </p:cNvPr>
                  <p:cNvSpPr txBox="1"/>
                  <p:nvPr/>
                </p:nvSpPr>
                <p:spPr>
                  <a:xfrm>
                    <a:off x="7099079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7036EF78-3593-4AAC-98A3-4243873C7F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9079" y="5275044"/>
                    <a:ext cx="44143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44A54D8-E977-432D-9BE4-DD560C650B39}"/>
                      </a:ext>
                    </a:extLst>
                  </p:cNvPr>
                  <p:cNvSpPr txBox="1"/>
                  <p:nvPr/>
                </p:nvSpPr>
                <p:spPr>
                  <a:xfrm>
                    <a:off x="7890639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44A54D8-E977-432D-9BE4-DD560C650B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0639" y="5275044"/>
                    <a:ext cx="44143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E5F3B3F6-F0D4-4034-8771-19367747951B}"/>
                      </a:ext>
                    </a:extLst>
                  </p:cNvPr>
                  <p:cNvSpPr txBox="1"/>
                  <p:nvPr/>
                </p:nvSpPr>
                <p:spPr>
                  <a:xfrm>
                    <a:off x="8678915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E5F3B3F6-F0D4-4034-8771-193677479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8915" y="5275044"/>
                    <a:ext cx="44143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9E55117-93D8-4232-A32C-47E309E7213A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475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9E55117-93D8-4232-A32C-47E309E721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0475" y="5275044"/>
                    <a:ext cx="441435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DDB5850-C2AB-4887-91D8-2FB589805DD2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8751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DDB5850-C2AB-4887-91D8-2FB589805D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8751" y="5275044"/>
                    <a:ext cx="441435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4E416F52-7628-4988-92C4-7E76309AAD25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8" y="4242083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.1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4E416F52-7628-4988-92C4-7E76309AAD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8" y="4242083"/>
                    <a:ext cx="44143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98F713C0-3C51-4EC6-905A-0CE52262273F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7" y="3601037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98F713C0-3C51-4EC6-905A-0CE5226227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7" y="3601037"/>
                    <a:ext cx="44143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80F617D-8001-42F1-933A-3F14D58C26EE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6" y="2959991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80F617D-8001-42F1-933A-3F14D58C2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6" y="2959991"/>
                    <a:ext cx="441435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5DF17D4-2961-4D26-A08D-108804D35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5" y="2318945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.4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5DF17D4-2961-4D26-A08D-108804D35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5" y="2318945"/>
                    <a:ext cx="44143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CAD5BAE3-C675-48F9-AF2D-2F970D2D576C}"/>
                      </a:ext>
                    </a:extLst>
                  </p:cNvPr>
                  <p:cNvSpPr txBox="1"/>
                  <p:nvPr/>
                </p:nvSpPr>
                <p:spPr>
                  <a:xfrm>
                    <a:off x="2413418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CAD5BAE3-C675-48F9-AF2D-2F970D2D57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3418" y="5275044"/>
                    <a:ext cx="44143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585DDA5-E573-4185-9190-3AB27B1E196E}"/>
                      </a:ext>
                    </a:extLst>
                  </p:cNvPr>
                  <p:cNvSpPr txBox="1"/>
                  <p:nvPr/>
                </p:nvSpPr>
                <p:spPr>
                  <a:xfrm>
                    <a:off x="1993993" y="4969675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585DDA5-E573-4185-9190-3AB27B1E19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3993" y="4969675"/>
                    <a:ext cx="441435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BF504C-8744-4F7A-BEB9-BA1691F5637B}"/>
                  </a:ext>
                </a:extLst>
              </p:cNvPr>
              <p:cNvSpPr txBox="1"/>
              <p:nvPr/>
            </p:nvSpPr>
            <p:spPr>
              <a:xfrm rot="16200000">
                <a:off x="1011894" y="3544448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/>
                  <a:t>MI estimate</a:t>
                </a:r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DE2BF-6FBD-4C23-80F5-A8DEAE92FC28}"/>
              </a:ext>
            </a:extLst>
          </p:cNvPr>
          <p:cNvSpPr/>
          <p:nvPr/>
        </p:nvSpPr>
        <p:spPr>
          <a:xfrm>
            <a:off x="2582582" y="1481959"/>
            <a:ext cx="799777" cy="36771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4B21B1-227C-4828-A4C5-967343D73B5B}"/>
              </a:ext>
            </a:extLst>
          </p:cNvPr>
          <p:cNvSpPr/>
          <p:nvPr/>
        </p:nvSpPr>
        <p:spPr>
          <a:xfrm>
            <a:off x="3375947" y="1481959"/>
            <a:ext cx="799777" cy="36771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2C4AD9-AA52-49DF-88B9-FB1F61286E28}"/>
              </a:ext>
            </a:extLst>
          </p:cNvPr>
          <p:cNvSpPr/>
          <p:nvPr/>
        </p:nvSpPr>
        <p:spPr>
          <a:xfrm>
            <a:off x="4157827" y="1481959"/>
            <a:ext cx="3155401" cy="36771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D2102A-571C-40F6-8502-B5E154B16908}"/>
              </a:ext>
            </a:extLst>
          </p:cNvPr>
          <p:cNvSpPr/>
          <p:nvPr/>
        </p:nvSpPr>
        <p:spPr>
          <a:xfrm>
            <a:off x="7312482" y="1485769"/>
            <a:ext cx="3813691" cy="3672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226F633-A1B4-41FC-878A-C41723445EE5}"/>
              </a:ext>
            </a:extLst>
          </p:cNvPr>
          <p:cNvGrpSpPr/>
          <p:nvPr/>
        </p:nvGrpSpPr>
        <p:grpSpPr>
          <a:xfrm>
            <a:off x="1392620" y="1486929"/>
            <a:ext cx="9722069" cy="4808482"/>
            <a:chOff x="1392621" y="1481959"/>
            <a:chExt cx="9722069" cy="480848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CBA2413-7A62-4750-A7DC-6E19DE47424D}"/>
                </a:ext>
              </a:extLst>
            </p:cNvPr>
            <p:cNvSpPr/>
            <p:nvPr/>
          </p:nvSpPr>
          <p:spPr>
            <a:xfrm>
              <a:off x="1392621" y="1481959"/>
              <a:ext cx="9722069" cy="48084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E6191CB-0A41-4188-BCEA-E8CA932B8035}"/>
                </a:ext>
              </a:extLst>
            </p:cNvPr>
            <p:cNvGrpSpPr/>
            <p:nvPr/>
          </p:nvGrpSpPr>
          <p:grpSpPr>
            <a:xfrm>
              <a:off x="1567976" y="1906316"/>
              <a:ext cx="9132210" cy="4170654"/>
              <a:chOff x="1567976" y="1906316"/>
              <a:chExt cx="9132210" cy="4170654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D317994-CD3C-4D29-80DB-F6C2C47DB09A}"/>
                  </a:ext>
                </a:extLst>
              </p:cNvPr>
              <p:cNvCxnSpPr/>
              <p:nvPr/>
            </p:nvCxnSpPr>
            <p:spPr>
              <a:xfrm flipV="1">
                <a:off x="2583573" y="1906316"/>
                <a:ext cx="0" cy="3248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69CDEB3-43AC-4C3B-A47C-BDAA4E576D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73" y="5159105"/>
                <a:ext cx="804238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3589D48-886F-4B34-B9A9-AAD8733E8044}"/>
                  </a:ext>
                </a:extLst>
              </p:cNvPr>
              <p:cNvSpPr/>
              <p:nvPr/>
            </p:nvSpPr>
            <p:spPr>
              <a:xfrm>
                <a:off x="2583571" y="2396351"/>
                <a:ext cx="7882751" cy="2757990"/>
              </a:xfrm>
              <a:custGeom>
                <a:avLst/>
                <a:gdLst>
                  <a:gd name="connsiteX0" fmla="*/ 0 w 2943225"/>
                  <a:gd name="connsiteY0" fmla="*/ 2709862 h 2794198"/>
                  <a:gd name="connsiteX1" fmla="*/ 347663 w 2943225"/>
                  <a:gd name="connsiteY1" fmla="*/ 2705100 h 2794198"/>
                  <a:gd name="connsiteX2" fmla="*/ 438150 w 2943225"/>
                  <a:gd name="connsiteY2" fmla="*/ 1795462 h 2794198"/>
                  <a:gd name="connsiteX3" fmla="*/ 1838325 w 2943225"/>
                  <a:gd name="connsiteY3" fmla="*/ 1624012 h 2794198"/>
                  <a:gd name="connsiteX4" fmla="*/ 2243138 w 2943225"/>
                  <a:gd name="connsiteY4" fmla="*/ 200025 h 2794198"/>
                  <a:gd name="connsiteX5" fmla="*/ 2943225 w 2943225"/>
                  <a:gd name="connsiteY5" fmla="*/ 0 h 2794198"/>
                  <a:gd name="connsiteX0" fmla="*/ 0 w 2943225"/>
                  <a:gd name="connsiteY0" fmla="*/ 2709862 h 2794198"/>
                  <a:gd name="connsiteX1" fmla="*/ 347663 w 2943225"/>
                  <a:gd name="connsiteY1" fmla="*/ 2705100 h 2794198"/>
                  <a:gd name="connsiteX2" fmla="*/ 316706 w 2943225"/>
                  <a:gd name="connsiteY2" fmla="*/ 2205037 h 2794198"/>
                  <a:gd name="connsiteX3" fmla="*/ 438150 w 2943225"/>
                  <a:gd name="connsiteY3" fmla="*/ 1795462 h 2794198"/>
                  <a:gd name="connsiteX4" fmla="*/ 1838325 w 2943225"/>
                  <a:gd name="connsiteY4" fmla="*/ 1624012 h 2794198"/>
                  <a:gd name="connsiteX5" fmla="*/ 2243138 w 2943225"/>
                  <a:gd name="connsiteY5" fmla="*/ 200025 h 2794198"/>
                  <a:gd name="connsiteX6" fmla="*/ 2943225 w 2943225"/>
                  <a:gd name="connsiteY6" fmla="*/ 0 h 2794198"/>
                  <a:gd name="connsiteX0" fmla="*/ 0 w 2943225"/>
                  <a:gd name="connsiteY0" fmla="*/ 2709862 h 2767313"/>
                  <a:gd name="connsiteX1" fmla="*/ 347663 w 2943225"/>
                  <a:gd name="connsiteY1" fmla="*/ 2705100 h 2767313"/>
                  <a:gd name="connsiteX2" fmla="*/ 376238 w 2943225"/>
                  <a:gd name="connsiteY2" fmla="*/ 2195512 h 2767313"/>
                  <a:gd name="connsiteX3" fmla="*/ 438150 w 2943225"/>
                  <a:gd name="connsiteY3" fmla="*/ 1795462 h 2767313"/>
                  <a:gd name="connsiteX4" fmla="*/ 1838325 w 2943225"/>
                  <a:gd name="connsiteY4" fmla="*/ 1624012 h 2767313"/>
                  <a:gd name="connsiteX5" fmla="*/ 2243138 w 2943225"/>
                  <a:gd name="connsiteY5" fmla="*/ 200025 h 2767313"/>
                  <a:gd name="connsiteX6" fmla="*/ 2943225 w 2943225"/>
                  <a:gd name="connsiteY6" fmla="*/ 0 h 2767313"/>
                  <a:gd name="connsiteX0" fmla="*/ 0 w 2943225"/>
                  <a:gd name="connsiteY0" fmla="*/ 2709862 h 2767313"/>
                  <a:gd name="connsiteX1" fmla="*/ 347663 w 2943225"/>
                  <a:gd name="connsiteY1" fmla="*/ 2705100 h 2767313"/>
                  <a:gd name="connsiteX2" fmla="*/ 376238 w 2943225"/>
                  <a:gd name="connsiteY2" fmla="*/ 2195512 h 2767313"/>
                  <a:gd name="connsiteX3" fmla="*/ 438150 w 2943225"/>
                  <a:gd name="connsiteY3" fmla="*/ 1795462 h 2767313"/>
                  <a:gd name="connsiteX4" fmla="*/ 1838325 w 2943225"/>
                  <a:gd name="connsiteY4" fmla="*/ 1624012 h 2767313"/>
                  <a:gd name="connsiteX5" fmla="*/ 2243138 w 2943225"/>
                  <a:gd name="connsiteY5" fmla="*/ 200025 h 2767313"/>
                  <a:gd name="connsiteX6" fmla="*/ 2943225 w 2943225"/>
                  <a:gd name="connsiteY6" fmla="*/ 0 h 2767313"/>
                  <a:gd name="connsiteX0" fmla="*/ 0 w 2943225"/>
                  <a:gd name="connsiteY0" fmla="*/ 2709862 h 2766122"/>
                  <a:gd name="connsiteX1" fmla="*/ 347663 w 2943225"/>
                  <a:gd name="connsiteY1" fmla="*/ 2702719 h 2766122"/>
                  <a:gd name="connsiteX2" fmla="*/ 376238 w 2943225"/>
                  <a:gd name="connsiteY2" fmla="*/ 2195512 h 2766122"/>
                  <a:gd name="connsiteX3" fmla="*/ 438150 w 2943225"/>
                  <a:gd name="connsiteY3" fmla="*/ 1795462 h 2766122"/>
                  <a:gd name="connsiteX4" fmla="*/ 1838325 w 2943225"/>
                  <a:gd name="connsiteY4" fmla="*/ 1624012 h 2766122"/>
                  <a:gd name="connsiteX5" fmla="*/ 2243138 w 2943225"/>
                  <a:gd name="connsiteY5" fmla="*/ 200025 h 2766122"/>
                  <a:gd name="connsiteX6" fmla="*/ 2943225 w 2943225"/>
                  <a:gd name="connsiteY6" fmla="*/ 0 h 2766122"/>
                  <a:gd name="connsiteX0" fmla="*/ 0 w 2943225"/>
                  <a:gd name="connsiteY0" fmla="*/ 2709862 h 2765240"/>
                  <a:gd name="connsiteX1" fmla="*/ 347663 w 2943225"/>
                  <a:gd name="connsiteY1" fmla="*/ 2702719 h 2765240"/>
                  <a:gd name="connsiteX2" fmla="*/ 376238 w 2943225"/>
                  <a:gd name="connsiteY2" fmla="*/ 2195512 h 2765240"/>
                  <a:gd name="connsiteX3" fmla="*/ 438150 w 2943225"/>
                  <a:gd name="connsiteY3" fmla="*/ 1795462 h 2765240"/>
                  <a:gd name="connsiteX4" fmla="*/ 1838325 w 2943225"/>
                  <a:gd name="connsiteY4" fmla="*/ 1624012 h 2765240"/>
                  <a:gd name="connsiteX5" fmla="*/ 2243138 w 2943225"/>
                  <a:gd name="connsiteY5" fmla="*/ 200025 h 2765240"/>
                  <a:gd name="connsiteX6" fmla="*/ 2943225 w 2943225"/>
                  <a:gd name="connsiteY6" fmla="*/ 0 h 2765240"/>
                  <a:gd name="connsiteX0" fmla="*/ 0 w 2943225"/>
                  <a:gd name="connsiteY0" fmla="*/ 2709862 h 2765011"/>
                  <a:gd name="connsiteX1" fmla="*/ 116681 w 2943225"/>
                  <a:gd name="connsiteY1" fmla="*/ 2757488 h 2765011"/>
                  <a:gd name="connsiteX2" fmla="*/ 347663 w 2943225"/>
                  <a:gd name="connsiteY2" fmla="*/ 2702719 h 2765011"/>
                  <a:gd name="connsiteX3" fmla="*/ 376238 w 2943225"/>
                  <a:gd name="connsiteY3" fmla="*/ 2195512 h 2765011"/>
                  <a:gd name="connsiteX4" fmla="*/ 438150 w 2943225"/>
                  <a:gd name="connsiteY4" fmla="*/ 1795462 h 2765011"/>
                  <a:gd name="connsiteX5" fmla="*/ 1838325 w 2943225"/>
                  <a:gd name="connsiteY5" fmla="*/ 1624012 h 2765011"/>
                  <a:gd name="connsiteX6" fmla="*/ 2243138 w 2943225"/>
                  <a:gd name="connsiteY6" fmla="*/ 200025 h 2765011"/>
                  <a:gd name="connsiteX7" fmla="*/ 2943225 w 2943225"/>
                  <a:gd name="connsiteY7" fmla="*/ 0 h 2765011"/>
                  <a:gd name="connsiteX0" fmla="*/ 0 w 2940844"/>
                  <a:gd name="connsiteY0" fmla="*/ 2750343 h 2765011"/>
                  <a:gd name="connsiteX1" fmla="*/ 114300 w 2940844"/>
                  <a:gd name="connsiteY1" fmla="*/ 2757488 h 2765011"/>
                  <a:gd name="connsiteX2" fmla="*/ 345282 w 2940844"/>
                  <a:gd name="connsiteY2" fmla="*/ 2702719 h 2765011"/>
                  <a:gd name="connsiteX3" fmla="*/ 373857 w 2940844"/>
                  <a:gd name="connsiteY3" fmla="*/ 2195512 h 2765011"/>
                  <a:gd name="connsiteX4" fmla="*/ 435769 w 2940844"/>
                  <a:gd name="connsiteY4" fmla="*/ 1795462 h 2765011"/>
                  <a:gd name="connsiteX5" fmla="*/ 1835944 w 2940844"/>
                  <a:gd name="connsiteY5" fmla="*/ 1624012 h 2765011"/>
                  <a:gd name="connsiteX6" fmla="*/ 2240757 w 2940844"/>
                  <a:gd name="connsiteY6" fmla="*/ 200025 h 2765011"/>
                  <a:gd name="connsiteX7" fmla="*/ 2940844 w 2940844"/>
                  <a:gd name="connsiteY7" fmla="*/ 0 h 2765011"/>
                  <a:gd name="connsiteX0" fmla="*/ 0 w 2940844"/>
                  <a:gd name="connsiteY0" fmla="*/ 2750343 h 2764053"/>
                  <a:gd name="connsiteX1" fmla="*/ 114300 w 2940844"/>
                  <a:gd name="connsiteY1" fmla="*/ 2757488 h 2764053"/>
                  <a:gd name="connsiteX2" fmla="*/ 345282 w 2940844"/>
                  <a:gd name="connsiteY2" fmla="*/ 2702719 h 2764053"/>
                  <a:gd name="connsiteX3" fmla="*/ 373857 w 2940844"/>
                  <a:gd name="connsiteY3" fmla="*/ 2195512 h 2764053"/>
                  <a:gd name="connsiteX4" fmla="*/ 435769 w 2940844"/>
                  <a:gd name="connsiteY4" fmla="*/ 1795462 h 2764053"/>
                  <a:gd name="connsiteX5" fmla="*/ 1835944 w 2940844"/>
                  <a:gd name="connsiteY5" fmla="*/ 1624012 h 2764053"/>
                  <a:gd name="connsiteX6" fmla="*/ 2240757 w 2940844"/>
                  <a:gd name="connsiteY6" fmla="*/ 200025 h 2764053"/>
                  <a:gd name="connsiteX7" fmla="*/ 2940844 w 2940844"/>
                  <a:gd name="connsiteY7" fmla="*/ 0 h 2764053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5769 w 2940844"/>
                  <a:gd name="connsiteY4" fmla="*/ 1795462 h 2757990"/>
                  <a:gd name="connsiteX5" fmla="*/ 1835944 w 2940844"/>
                  <a:gd name="connsiteY5" fmla="*/ 1624012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1006 w 2940844"/>
                  <a:gd name="connsiteY4" fmla="*/ 1759743 h 2757990"/>
                  <a:gd name="connsiteX5" fmla="*/ 1835944 w 2940844"/>
                  <a:gd name="connsiteY5" fmla="*/ 1624012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1006 w 2940844"/>
                  <a:gd name="connsiteY4" fmla="*/ 17597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  <a:gd name="connsiteX0" fmla="*/ 0 w 2940844"/>
                  <a:gd name="connsiteY0" fmla="*/ 2750343 h 2757990"/>
                  <a:gd name="connsiteX1" fmla="*/ 114300 w 2940844"/>
                  <a:gd name="connsiteY1" fmla="*/ 2757488 h 2757990"/>
                  <a:gd name="connsiteX2" fmla="*/ 345282 w 2940844"/>
                  <a:gd name="connsiteY2" fmla="*/ 2702719 h 2757990"/>
                  <a:gd name="connsiteX3" fmla="*/ 373857 w 2940844"/>
                  <a:gd name="connsiteY3" fmla="*/ 2195512 h 2757990"/>
                  <a:gd name="connsiteX4" fmla="*/ 433387 w 2940844"/>
                  <a:gd name="connsiteY4" fmla="*/ 1721643 h 2757990"/>
                  <a:gd name="connsiteX5" fmla="*/ 1938338 w 2940844"/>
                  <a:gd name="connsiteY5" fmla="*/ 1559718 h 2757990"/>
                  <a:gd name="connsiteX6" fmla="*/ 2240757 w 2940844"/>
                  <a:gd name="connsiteY6" fmla="*/ 200025 h 2757990"/>
                  <a:gd name="connsiteX7" fmla="*/ 2940844 w 2940844"/>
                  <a:gd name="connsiteY7" fmla="*/ 0 h 275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0844" h="2757990">
                    <a:moveTo>
                      <a:pt x="0" y="2750343"/>
                    </a:moveTo>
                    <a:cubicBezTo>
                      <a:pt x="19447" y="2758281"/>
                      <a:pt x="56356" y="2758678"/>
                      <a:pt x="114300" y="2757488"/>
                    </a:cubicBezTo>
                    <a:cubicBezTo>
                      <a:pt x="229394" y="2753916"/>
                      <a:pt x="302023" y="2760663"/>
                      <a:pt x="345282" y="2702719"/>
                    </a:cubicBezTo>
                    <a:cubicBezTo>
                      <a:pt x="388541" y="2644775"/>
                      <a:pt x="358776" y="2347118"/>
                      <a:pt x="373857" y="2195512"/>
                    </a:cubicBezTo>
                    <a:cubicBezTo>
                      <a:pt x="388938" y="2043906"/>
                      <a:pt x="375047" y="1768078"/>
                      <a:pt x="433387" y="1721643"/>
                    </a:cubicBezTo>
                    <a:cubicBezTo>
                      <a:pt x="491727" y="1675208"/>
                      <a:pt x="1637110" y="1813321"/>
                      <a:pt x="1938338" y="1559718"/>
                    </a:cubicBezTo>
                    <a:cubicBezTo>
                      <a:pt x="2239566" y="1306115"/>
                      <a:pt x="2142729" y="457597"/>
                      <a:pt x="2240757" y="200025"/>
                    </a:cubicBezTo>
                    <a:cubicBezTo>
                      <a:pt x="2338785" y="-57547"/>
                      <a:pt x="2824956" y="36513"/>
                      <a:pt x="294084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0280461-B97F-4D29-A70C-151AE773FAC5}"/>
                  </a:ext>
                </a:extLst>
              </p:cNvPr>
              <p:cNvCxnSpPr/>
              <p:nvPr/>
            </p:nvCxnSpPr>
            <p:spPr>
              <a:xfrm flipV="1">
                <a:off x="3371849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65DCFE2-D59F-4C43-920E-3CA6EE424C79}"/>
                  </a:ext>
                </a:extLst>
              </p:cNvPr>
              <p:cNvCxnSpPr/>
              <p:nvPr/>
            </p:nvCxnSpPr>
            <p:spPr>
              <a:xfrm flipV="1">
                <a:off x="4160125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A5D9725-660D-4BB4-8CEC-9FEC199D70A0}"/>
                  </a:ext>
                </a:extLst>
              </p:cNvPr>
              <p:cNvCxnSpPr/>
              <p:nvPr/>
            </p:nvCxnSpPr>
            <p:spPr>
              <a:xfrm flipV="1">
                <a:off x="4948401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F3A22E1-BAC5-4182-8842-5158CDFD5EA0}"/>
                  </a:ext>
                </a:extLst>
              </p:cNvPr>
              <p:cNvCxnSpPr/>
              <p:nvPr/>
            </p:nvCxnSpPr>
            <p:spPr>
              <a:xfrm flipV="1">
                <a:off x="5736677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C1DED0B-1DA2-4DD8-AA21-41D5D88A504F}"/>
                  </a:ext>
                </a:extLst>
              </p:cNvPr>
              <p:cNvCxnSpPr/>
              <p:nvPr/>
            </p:nvCxnSpPr>
            <p:spPr>
              <a:xfrm flipV="1">
                <a:off x="6524953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1B917209-B8BC-4BCF-993C-5DE8C5C38873}"/>
                  </a:ext>
                </a:extLst>
              </p:cNvPr>
              <p:cNvCxnSpPr/>
              <p:nvPr/>
            </p:nvCxnSpPr>
            <p:spPr>
              <a:xfrm flipV="1">
                <a:off x="7313229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0C47E8F-B2CB-4503-9245-CE7D4C33F12E}"/>
                  </a:ext>
                </a:extLst>
              </p:cNvPr>
              <p:cNvCxnSpPr/>
              <p:nvPr/>
            </p:nvCxnSpPr>
            <p:spPr>
              <a:xfrm flipV="1">
                <a:off x="8101505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4F7CC026-DF79-405A-92F9-EB3936ADB80C}"/>
                  </a:ext>
                </a:extLst>
              </p:cNvPr>
              <p:cNvCxnSpPr/>
              <p:nvPr/>
            </p:nvCxnSpPr>
            <p:spPr>
              <a:xfrm flipV="1">
                <a:off x="8889781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0FF3523-81D8-4C5C-B77D-AFBD79F7484B}"/>
                  </a:ext>
                </a:extLst>
              </p:cNvPr>
              <p:cNvCxnSpPr/>
              <p:nvPr/>
            </p:nvCxnSpPr>
            <p:spPr>
              <a:xfrm flipV="1">
                <a:off x="9678057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DB14C72-FAA8-4C8D-A9C6-00F2713E5649}"/>
                  </a:ext>
                </a:extLst>
              </p:cNvPr>
              <p:cNvCxnSpPr/>
              <p:nvPr/>
            </p:nvCxnSpPr>
            <p:spPr>
              <a:xfrm flipV="1">
                <a:off x="10466333" y="1906316"/>
                <a:ext cx="0" cy="3248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B4B4E10-E38D-4563-9BF0-4C0A764FF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4472404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8B12559-A951-4502-B690-E7748EC535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3785703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D51ED21-B155-45E4-B0A7-8CBEE66AAE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3099002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4CEB1EF-2652-431C-9383-AC811E05D9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560" y="2412301"/>
                <a:ext cx="8042401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54103DF3-3EF6-4594-AB6C-C998F884B005}"/>
                      </a:ext>
                    </a:extLst>
                  </p:cNvPr>
                  <p:cNvSpPr txBox="1"/>
                  <p:nvPr/>
                </p:nvSpPr>
                <p:spPr>
                  <a:xfrm>
                    <a:off x="3151131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54103DF3-3EF6-4594-AB6C-C998F884B0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1131" y="5275044"/>
                    <a:ext cx="441435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27BB165F-C800-48D0-BD15-4A198984A10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9243" y="5707638"/>
                    <a:ext cx="183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HK" dirty="0"/>
                      <a:t> iterations</a:t>
                    </a:r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27BB165F-C800-48D0-BD15-4A198984A1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9243" y="5707638"/>
                    <a:ext cx="1839312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21962614-6732-41B2-BE15-5E36785DC140}"/>
                      </a:ext>
                    </a:extLst>
                  </p:cNvPr>
                  <p:cNvSpPr txBox="1"/>
                  <p:nvPr/>
                </p:nvSpPr>
                <p:spPr>
                  <a:xfrm>
                    <a:off x="3939407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21962614-6732-41B2-BE15-5E36785DC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9407" y="5275044"/>
                    <a:ext cx="441435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ADE21856-A1E9-45CC-A874-80EC7960745B}"/>
                      </a:ext>
                    </a:extLst>
                  </p:cNvPr>
                  <p:cNvSpPr txBox="1"/>
                  <p:nvPr/>
                </p:nvSpPr>
                <p:spPr>
                  <a:xfrm>
                    <a:off x="4730967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ADE21856-A1E9-45CC-A874-80EC796074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0967" y="5275044"/>
                    <a:ext cx="441435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749C366C-EF93-460C-9032-CE2C4B8E1694}"/>
                      </a:ext>
                    </a:extLst>
                  </p:cNvPr>
                  <p:cNvSpPr txBox="1"/>
                  <p:nvPr/>
                </p:nvSpPr>
                <p:spPr>
                  <a:xfrm>
                    <a:off x="5519243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749C366C-EF93-460C-9032-CE2C4B8E16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9243" y="5275044"/>
                    <a:ext cx="441435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79820EBB-C5C7-46F2-9F21-CCBEADF9E1F9}"/>
                      </a:ext>
                    </a:extLst>
                  </p:cNvPr>
                  <p:cNvSpPr txBox="1"/>
                  <p:nvPr/>
                </p:nvSpPr>
                <p:spPr>
                  <a:xfrm>
                    <a:off x="6310803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79820EBB-C5C7-46F2-9F21-CCBEADF9E1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0803" y="5275044"/>
                    <a:ext cx="441435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EB00A31F-E5E1-4980-8B12-61CE75A53AB4}"/>
                      </a:ext>
                    </a:extLst>
                  </p:cNvPr>
                  <p:cNvSpPr txBox="1"/>
                  <p:nvPr/>
                </p:nvSpPr>
                <p:spPr>
                  <a:xfrm>
                    <a:off x="7099079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EB00A31F-E5E1-4980-8B12-61CE75A53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9079" y="5275044"/>
                    <a:ext cx="441435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6870F93A-E4B3-4158-9510-66FDEF97822E}"/>
                      </a:ext>
                    </a:extLst>
                  </p:cNvPr>
                  <p:cNvSpPr txBox="1"/>
                  <p:nvPr/>
                </p:nvSpPr>
                <p:spPr>
                  <a:xfrm>
                    <a:off x="7890639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6870F93A-E4B3-4158-9510-66FDEF978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0639" y="5275044"/>
                    <a:ext cx="441435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B5EAB284-A351-43C7-A46D-3D6F492E6FE3}"/>
                      </a:ext>
                    </a:extLst>
                  </p:cNvPr>
                  <p:cNvSpPr txBox="1"/>
                  <p:nvPr/>
                </p:nvSpPr>
                <p:spPr>
                  <a:xfrm>
                    <a:off x="8678915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B5EAB284-A351-43C7-A46D-3D6F492E6F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8915" y="5275044"/>
                    <a:ext cx="441435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3BC3488F-9E3B-4F04-B0AC-11815CC42901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475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3BC3488F-9E3B-4F04-B0AC-11815CC429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0475" y="5275044"/>
                    <a:ext cx="441435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99CB7482-3933-456E-B1EB-581AE65BD24C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8751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99CB7482-3933-456E-B1EB-581AE65BD2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8751" y="5275044"/>
                    <a:ext cx="441435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A8214257-6677-4D3A-8D2E-5E4B1681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8" y="4242083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.1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A8214257-6677-4D3A-8D2E-5E4B16819B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8" y="4242083"/>
                    <a:ext cx="441435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20E609E7-4C12-451E-BBB0-9DD308D06119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7" y="3601037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20E609E7-4C12-451E-BBB0-9DD308D061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7" y="3601037"/>
                    <a:ext cx="441435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BE37FAED-8765-408D-8C3E-CF5A33625822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6" y="2959991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BE37FAED-8765-408D-8C3E-CF5A336258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6" y="2959991"/>
                    <a:ext cx="441435" cy="36933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F22A40D6-F608-4535-96EF-089BA0BAA154}"/>
                      </a:ext>
                    </a:extLst>
                  </p:cNvPr>
                  <p:cNvSpPr txBox="1"/>
                  <p:nvPr/>
                </p:nvSpPr>
                <p:spPr>
                  <a:xfrm>
                    <a:off x="1982495" y="2318945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.4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F22A40D6-F608-4535-96EF-089BA0BAA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495" y="2318945"/>
                    <a:ext cx="441435" cy="36933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2E113C7B-0BBE-4637-BA81-5725BD02EC8C}"/>
                      </a:ext>
                    </a:extLst>
                  </p:cNvPr>
                  <p:cNvSpPr txBox="1"/>
                  <p:nvPr/>
                </p:nvSpPr>
                <p:spPr>
                  <a:xfrm>
                    <a:off x="2413418" y="5275044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2E113C7B-0BBE-4637-BA81-5725BD02EC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3418" y="5275044"/>
                    <a:ext cx="441435" cy="36933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A03103DB-DF48-4120-9694-5031F9B3E738}"/>
                      </a:ext>
                    </a:extLst>
                  </p:cNvPr>
                  <p:cNvSpPr txBox="1"/>
                  <p:nvPr/>
                </p:nvSpPr>
                <p:spPr>
                  <a:xfrm>
                    <a:off x="1993993" y="4969675"/>
                    <a:ext cx="4414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.0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A03103DB-DF48-4120-9694-5031F9B3E7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3993" y="4969675"/>
                    <a:ext cx="441435" cy="369332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r="-8219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2E325CE-C120-4BB4-AF75-798125CEC374}"/>
                  </a:ext>
                </a:extLst>
              </p:cNvPr>
              <p:cNvSpPr txBox="1"/>
              <p:nvPr/>
            </p:nvSpPr>
            <p:spPr>
              <a:xfrm rot="16200000">
                <a:off x="1011894" y="3544448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/>
                  <a:t>MI estimate</a:t>
                </a: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8225BF-3B00-4A65-91EF-ABF7434480F5}"/>
              </a:ext>
            </a:extLst>
          </p:cNvPr>
          <p:cNvSpPr txBox="1"/>
          <p:nvPr/>
        </p:nvSpPr>
        <p:spPr>
          <a:xfrm>
            <a:off x="1393449" y="461273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Nothing to learn?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29D775F-217B-4E22-AE6E-4E226C795712}"/>
              </a:ext>
            </a:extLst>
          </p:cNvPr>
          <p:cNvSpPr txBox="1"/>
          <p:nvPr/>
        </p:nvSpPr>
        <p:spPr>
          <a:xfrm>
            <a:off x="3784600" y="3574332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Converged?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F613589-706F-4AA4-9FF7-46CBB0DEA282}"/>
              </a:ext>
            </a:extLst>
          </p:cNvPr>
          <p:cNvSpPr txBox="1"/>
          <p:nvPr/>
        </p:nvSpPr>
        <p:spPr>
          <a:xfrm>
            <a:off x="8976203" y="187663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Converged?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B363F-072C-47A1-A342-1C5B1B2F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6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33"/>
    </mc:Choice>
    <mc:Fallback xmlns="">
      <p:transition spd="slow" advTm="203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/>
      <p:bldP spid="140" grpId="0"/>
      <p:bldP spid="1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E2B7-8803-42D1-965F-7E4F288E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F1CF-2A2E-418B-ABFB-ECB40A57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Obtain a simple example where MINE exhibits slow staircase convergence.</a:t>
            </a:r>
          </a:p>
          <a:p>
            <a:r>
              <a:rPr lang="en-HK" dirty="0"/>
              <a:t>Give an intuitive explanation of when and why the problem occurs.</a:t>
            </a:r>
          </a:p>
          <a:p>
            <a:r>
              <a:rPr lang="en-HK" dirty="0"/>
              <a:t>Propose a remedy: </a:t>
            </a:r>
            <a:r>
              <a:rPr lang="en-HK" b="1" dirty="0"/>
              <a:t>MI-NEE</a:t>
            </a:r>
            <a:r>
              <a:rPr lang="en-HK" dirty="0"/>
              <a:t> (Mutual Information Neural </a:t>
            </a:r>
            <a:r>
              <a:rPr lang="en-HK" i="1" dirty="0"/>
              <a:t>Entropic</a:t>
            </a:r>
            <a:r>
              <a:rPr lang="en-HK" dirty="0"/>
              <a:t> Estimation).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8402D-F660-41AB-B4B9-9652B2EF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3"/>
    </mc:Choice>
    <mc:Fallback xmlns="">
      <p:transition spd="slow" advTm="25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D5392AC-5312-4164-B974-0E7FE729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39" y="5415117"/>
            <a:ext cx="1842411" cy="1140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980087-2FE7-488C-99ED-766A622A9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439" y="2702666"/>
            <a:ext cx="3145877" cy="2709103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68105F11-AFA7-43D3-93F7-6A171854D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524" y="2669175"/>
            <a:ext cx="2728601" cy="274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B18BA-41E4-4352-8100-122FB32F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The example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79AD559D-B042-449C-8304-4BAAA96DA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117524" y="2689995"/>
            <a:ext cx="2721774" cy="2721774"/>
          </a:xfr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BCC4907-D75C-4969-BE90-EC6CAB38F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286" y="2689995"/>
            <a:ext cx="2721774" cy="2721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D282A7-862C-42CF-9078-80805DBE8880}"/>
                  </a:ext>
                </a:extLst>
              </p:cNvPr>
              <p:cNvSpPr/>
              <p:nvPr/>
            </p:nvSpPr>
            <p:spPr>
              <a:xfrm>
                <a:off x="2640461" y="1655618"/>
                <a:ext cx="7455182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sub>
                      </m:sSub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sub>
                      </m:sSub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nor/>
                        </m:rPr>
                        <a:rPr lang="en-HK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HK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D282A7-862C-42CF-9078-80805DBE8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61" y="1655618"/>
                <a:ext cx="7455182" cy="706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29B335D-24DE-46CC-919B-4A7BD4E9D221}"/>
              </a:ext>
            </a:extLst>
          </p:cNvPr>
          <p:cNvGrpSpPr/>
          <p:nvPr/>
        </p:nvGrpSpPr>
        <p:grpSpPr>
          <a:xfrm>
            <a:off x="5439660" y="3555771"/>
            <a:ext cx="5570029" cy="2906627"/>
            <a:chOff x="3560618" y="3555771"/>
            <a:chExt cx="5570029" cy="29066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91FF85-4864-400F-9E3E-EED7BB0F6D4D}"/>
                </a:ext>
              </a:extLst>
            </p:cNvPr>
            <p:cNvSpPr txBox="1"/>
            <p:nvPr/>
          </p:nvSpPr>
          <p:spPr>
            <a:xfrm>
              <a:off x="3560618" y="5816067"/>
              <a:ext cx="5570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/>
                <a:t>data samples and ref samples look similar, especially in the dense region around the origin.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F27B27-98F2-411C-B839-90E3FE00E32D}"/>
                </a:ext>
              </a:extLst>
            </p:cNvPr>
            <p:cNvSpPr/>
            <p:nvPr/>
          </p:nvSpPr>
          <p:spPr>
            <a:xfrm>
              <a:off x="4163612" y="3555771"/>
              <a:ext cx="810491" cy="81741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D65466-4F35-4E06-A367-AA8DCCCAC2EA}"/>
                </a:ext>
              </a:extLst>
            </p:cNvPr>
            <p:cNvCxnSpPr>
              <a:cxnSpLocks/>
              <a:stCxn id="17" idx="5"/>
              <a:endCxn id="16" idx="0"/>
            </p:cNvCxnSpPr>
            <p:nvPr/>
          </p:nvCxnSpPr>
          <p:spPr>
            <a:xfrm>
              <a:off x="4855409" y="4253481"/>
              <a:ext cx="1490224" cy="156258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DBAC66-67E9-46DC-A47D-DE016B566EC9}"/>
              </a:ext>
            </a:extLst>
          </p:cNvPr>
          <p:cNvSpPr txBox="1"/>
          <p:nvPr/>
        </p:nvSpPr>
        <p:spPr>
          <a:xfrm>
            <a:off x="8261444" y="546899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Why a slow start?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092BD-5608-4C0B-8736-7FA940B6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64C8CF-58C9-417F-A230-CF4044008DE4}"/>
              </a:ext>
            </a:extLst>
          </p:cNvPr>
          <p:cNvGrpSpPr/>
          <p:nvPr/>
        </p:nvGrpSpPr>
        <p:grpSpPr>
          <a:xfrm>
            <a:off x="4842485" y="2184466"/>
            <a:ext cx="6007408" cy="524316"/>
            <a:chOff x="4842485" y="2184466"/>
            <a:chExt cx="6007408" cy="5243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5E9CD-CB21-4738-A750-736B609DFE47}"/>
                </a:ext>
              </a:extLst>
            </p:cNvPr>
            <p:cNvSpPr/>
            <p:nvPr/>
          </p:nvSpPr>
          <p:spPr>
            <a:xfrm>
              <a:off x="7177093" y="2339450"/>
              <a:ext cx="36728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/>
                <a:t>problem of overlapping modes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42209D-E2EC-4C4C-B784-1571FF2FBA7E}"/>
                </a:ext>
              </a:extLst>
            </p:cNvPr>
            <p:cNvCxnSpPr/>
            <p:nvPr/>
          </p:nvCxnSpPr>
          <p:spPr>
            <a:xfrm flipV="1">
              <a:off x="4842485" y="2191884"/>
              <a:ext cx="0" cy="389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11EC64-FD53-43D8-BA13-857062E0B7A8}"/>
                </a:ext>
              </a:extLst>
            </p:cNvPr>
            <p:cNvCxnSpPr/>
            <p:nvPr/>
          </p:nvCxnSpPr>
          <p:spPr>
            <a:xfrm flipV="1">
              <a:off x="6882951" y="2184466"/>
              <a:ext cx="0" cy="389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FE64542-1AE3-4FCE-9555-9DC309ED7653}"/>
                </a:ext>
              </a:extLst>
            </p:cNvPr>
            <p:cNvCxnSpPr/>
            <p:nvPr/>
          </p:nvCxnSpPr>
          <p:spPr>
            <a:xfrm>
              <a:off x="4842485" y="2581351"/>
              <a:ext cx="2311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767AB2-69C5-422C-A68C-01A26BEECD2A}"/>
              </a:ext>
            </a:extLst>
          </p:cNvPr>
          <p:cNvGrpSpPr/>
          <p:nvPr/>
        </p:nvGrpSpPr>
        <p:grpSpPr>
          <a:xfrm>
            <a:off x="2845644" y="3626515"/>
            <a:ext cx="2258165" cy="2629628"/>
            <a:chOff x="4072030" y="3555771"/>
            <a:chExt cx="2258165" cy="26296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2B4E0D-37D9-4409-97B6-CE479512B3DC}"/>
                </a:ext>
              </a:extLst>
            </p:cNvPr>
            <p:cNvSpPr txBox="1"/>
            <p:nvPr/>
          </p:nvSpPr>
          <p:spPr>
            <a:xfrm>
              <a:off x="5101382" y="5816067"/>
              <a:ext cx="1228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/>
                <a:t>quite flat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B13A9B-F3C6-4C9E-A73A-88860E54E667}"/>
                </a:ext>
              </a:extLst>
            </p:cNvPr>
            <p:cNvSpPr/>
            <p:nvPr/>
          </p:nvSpPr>
          <p:spPr>
            <a:xfrm>
              <a:off x="4163612" y="3555771"/>
              <a:ext cx="810491" cy="81741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18621B7-9DBD-41C3-A38E-2A3D876B93F3}"/>
                </a:ext>
              </a:extLst>
            </p:cNvPr>
            <p:cNvCxnSpPr>
              <a:cxnSpLocks/>
              <a:stCxn id="24" idx="5"/>
              <a:endCxn id="23" idx="0"/>
            </p:cNvCxnSpPr>
            <p:nvPr/>
          </p:nvCxnSpPr>
          <p:spPr>
            <a:xfrm>
              <a:off x="4855409" y="4253481"/>
              <a:ext cx="860380" cy="156258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715A18E-0FB6-45EA-9401-390835732F34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4072030" y="5681982"/>
              <a:ext cx="1643759" cy="13408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22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8"/>
    </mc:Choice>
    <mc:Fallback xmlns="">
      <p:transition spd="slow" advTm="78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E8CD-9D0C-415D-94AA-C54CE776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76216-C57D-463A-BA20-A85D0920C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0" y="2133600"/>
                <a:ext cx="6358030" cy="37776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dirty="0"/>
                  <a:t> where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random vectors with </a:t>
                </a:r>
                <a:r>
                  <a:rPr lang="en-US" b="1" dirty="0"/>
                  <a:t>unknown pdf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Estimate the mutual information (MI)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76216-C57D-463A-BA20-A85D0920C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2133600"/>
                <a:ext cx="6358030" cy="3777622"/>
              </a:xfrm>
              <a:blipFill>
                <a:blip r:embed="rId3"/>
                <a:stretch>
                  <a:fillRect l="-671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F58F699-CCFA-48F4-A1F9-F058B0DE6610}"/>
              </a:ext>
            </a:extLst>
          </p:cNvPr>
          <p:cNvGrpSpPr/>
          <p:nvPr/>
        </p:nvGrpSpPr>
        <p:grpSpPr>
          <a:xfrm>
            <a:off x="4524331" y="4068804"/>
            <a:ext cx="1949074" cy="512460"/>
            <a:chOff x="6513844" y="3837745"/>
            <a:chExt cx="1949074" cy="512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C30E688-D072-401F-BC3F-3A413ECA42D2}"/>
                    </a:ext>
                  </a:extLst>
                </p:cNvPr>
                <p:cNvSpPr/>
                <p:nvPr/>
              </p:nvSpPr>
              <p:spPr>
                <a:xfrm>
                  <a:off x="7331263" y="3980873"/>
                  <a:ext cx="11316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C30E688-D072-401F-BC3F-3A413ECA42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263" y="3980873"/>
                  <a:ext cx="113165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1B1B5734-3692-413B-8370-3360B410FCDF}"/>
                </a:ext>
              </a:extLst>
            </p:cNvPr>
            <p:cNvSpPr/>
            <p:nvPr/>
          </p:nvSpPr>
          <p:spPr>
            <a:xfrm rot="5400000">
              <a:off x="7175467" y="3176122"/>
              <a:ext cx="143128" cy="1466373"/>
            </a:xfrm>
            <a:prstGeom prst="rightBrace">
              <a:avLst>
                <a:gd name="adj1" fmla="val 8333"/>
                <a:gd name="adj2" fmla="val 211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88">
            <a:extLst>
              <a:ext uri="{FF2B5EF4-FFF2-40B4-BE49-F238E27FC236}">
                <a16:creationId xmlns:a16="http://schemas.microsoft.com/office/drawing/2014/main" id="{70CC8530-8D1B-405F-9E6E-6963432B0116}"/>
              </a:ext>
            </a:extLst>
          </p:cNvPr>
          <p:cNvGrpSpPr/>
          <p:nvPr/>
        </p:nvGrpSpPr>
        <p:grpSpPr>
          <a:xfrm>
            <a:off x="6952538" y="2102433"/>
            <a:ext cx="4095520" cy="3914742"/>
            <a:chOff x="6952538" y="2102433"/>
            <a:chExt cx="4095520" cy="39147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6C1EF-91E0-49E3-9530-9A1C2D7FF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3"/>
            <a:stretch/>
          </p:blipFill>
          <p:spPr>
            <a:xfrm>
              <a:off x="7216878" y="2102433"/>
              <a:ext cx="3831180" cy="35751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F0E819A-5E25-48A4-B57A-E43E2B30C117}"/>
                    </a:ext>
                  </a:extLst>
                </p:cNvPr>
                <p:cNvSpPr/>
                <p:nvPr/>
              </p:nvSpPr>
              <p:spPr>
                <a:xfrm>
                  <a:off x="9266890" y="5709398"/>
                  <a:ext cx="33598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F0E819A-5E25-48A4-B57A-E43E2B30C1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6890" y="5709398"/>
                  <a:ext cx="335989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0076BE-8C83-436D-96EE-B5F238F9325C}"/>
                    </a:ext>
                  </a:extLst>
                </p:cNvPr>
                <p:cNvSpPr/>
                <p:nvPr/>
              </p:nvSpPr>
              <p:spPr>
                <a:xfrm>
                  <a:off x="6952538" y="3597750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0076BE-8C83-436D-96EE-B5F238F932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538" y="3597750"/>
                  <a:ext cx="338426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2F50B1C-7254-4A80-9E27-B3B56255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9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5"/>
    </mc:Choice>
    <mc:Fallback xmlns="">
      <p:transition spd="slow" advTm="15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4337-F4F4-481E-BBF5-A4FBFBD8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MI-NEE</a:t>
            </a:r>
            <a:br>
              <a:rPr lang="en-HK" dirty="0"/>
            </a:br>
            <a:r>
              <a:rPr lang="en-HK" sz="2800" dirty="0"/>
              <a:t>Entropy estimation with a custom reference</a:t>
            </a:r>
            <a:endParaRPr lang="en-HK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369AF0-AA91-4F89-AF55-0FD9EAB56BA2}"/>
              </a:ext>
            </a:extLst>
          </p:cNvPr>
          <p:cNvGrpSpPr/>
          <p:nvPr/>
        </p:nvGrpSpPr>
        <p:grpSpPr>
          <a:xfrm>
            <a:off x="1231491" y="2073847"/>
            <a:ext cx="2721774" cy="3333559"/>
            <a:chOff x="1231491" y="2231227"/>
            <a:chExt cx="2721774" cy="3333559"/>
          </a:xfrm>
        </p:grpSpPr>
        <p:pic>
          <p:nvPicPr>
            <p:cNvPr id="7" name="Content Placeholder 5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99C35CC5-0CE4-4D49-836C-953BE9D3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491" y="2231227"/>
              <a:ext cx="2721774" cy="272177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FAD986F-C163-40A0-8AE3-13CF5B50F674}"/>
                    </a:ext>
                  </a:extLst>
                </p:cNvPr>
                <p:cNvSpPr/>
                <p:nvPr/>
              </p:nvSpPr>
              <p:spPr>
                <a:xfrm>
                  <a:off x="1877447" y="5195454"/>
                  <a:ext cx="1597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HK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FAD986F-C163-40A0-8AE3-13CF5B50F6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447" y="5195454"/>
                  <a:ext cx="159723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307325-4709-4AF9-8611-29948789BDFD}"/>
                  </a:ext>
                </a:extLst>
              </p:cNvPr>
              <p:cNvSpPr/>
              <p:nvPr/>
            </p:nvSpPr>
            <p:spPr>
              <a:xfrm>
                <a:off x="6864091" y="2917260"/>
                <a:ext cx="4943276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HK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HK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HK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307325-4709-4AF9-8611-29948789B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91" y="2917260"/>
                <a:ext cx="4943276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5C3DD-C5CB-4F49-ACEC-46A08F1AD751}"/>
              </a:ext>
            </a:extLst>
          </p:cNvPr>
          <p:cNvGrpSpPr/>
          <p:nvPr/>
        </p:nvGrpSpPr>
        <p:grpSpPr>
          <a:xfrm>
            <a:off x="8052005" y="1905000"/>
            <a:ext cx="2889010" cy="1034959"/>
            <a:chOff x="6904999" y="4134615"/>
            <a:chExt cx="2889010" cy="1034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0647F65-7D29-4C2D-A266-57B70655F743}"/>
                    </a:ext>
                  </a:extLst>
                </p:cNvPr>
                <p:cNvSpPr/>
                <p:nvPr/>
              </p:nvSpPr>
              <p:spPr>
                <a:xfrm>
                  <a:off x="7412651" y="4134615"/>
                  <a:ext cx="2381358" cy="8259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cross entropy:</a:t>
                  </a:r>
                  <a:br>
                    <a:rPr lang="en-US" i="1" dirty="0">
                      <a:solidFill>
                        <a:schemeClr val="bg1">
                          <a:lumMod val="50000"/>
                        </a:schemeClr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HK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en-HK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HK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0647F65-7D29-4C2D-A266-57B70655F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651" y="4134615"/>
                  <a:ext cx="2381358" cy="825995"/>
                </a:xfrm>
                <a:prstGeom prst="rect">
                  <a:avLst/>
                </a:prstGeom>
                <a:blipFill>
                  <a:blip r:embed="rId6"/>
                  <a:stretch>
                    <a:fillRect l="-2046" t="-13333" b="-6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1E72E0AE-55F9-41C3-992D-8B696CEA0492}"/>
                </a:ext>
              </a:extLst>
            </p:cNvPr>
            <p:cNvSpPr/>
            <p:nvPr/>
          </p:nvSpPr>
          <p:spPr>
            <a:xfrm rot="16200000">
              <a:off x="7675080" y="4267089"/>
              <a:ext cx="132404" cy="1672566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1367AF-9321-4176-BF42-69393DA1902D}"/>
              </a:ext>
            </a:extLst>
          </p:cNvPr>
          <p:cNvGrpSpPr/>
          <p:nvPr/>
        </p:nvGrpSpPr>
        <p:grpSpPr>
          <a:xfrm>
            <a:off x="6273735" y="3753749"/>
            <a:ext cx="5410265" cy="1508483"/>
            <a:chOff x="6273735" y="3871637"/>
            <a:chExt cx="5410265" cy="1508483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8F33EF50-16AC-4CC4-93DB-27C3CB96A03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6273735" y="4073097"/>
              <a:ext cx="4527470" cy="1307023"/>
            </a:xfrm>
            <a:prstGeom prst="bentConnector4">
              <a:avLst>
                <a:gd name="adj1" fmla="val 48888"/>
                <a:gd name="adj2" fmla="val 7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2663E219-D570-4108-AA57-51F07D36B922}"/>
                </a:ext>
              </a:extLst>
            </p:cNvPr>
            <p:cNvSpPr/>
            <p:nvPr/>
          </p:nvSpPr>
          <p:spPr>
            <a:xfrm rot="5400000">
              <a:off x="10700475" y="3089572"/>
              <a:ext cx="201460" cy="176559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4F737C-DEE6-4434-BA51-A87C38A493E3}"/>
              </a:ext>
            </a:extLst>
          </p:cNvPr>
          <p:cNvGrpSpPr/>
          <p:nvPr/>
        </p:nvGrpSpPr>
        <p:grpSpPr>
          <a:xfrm>
            <a:off x="3007837" y="5446889"/>
            <a:ext cx="3360215" cy="507492"/>
            <a:chOff x="4746575" y="3837745"/>
            <a:chExt cx="3360215" cy="50749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FA5BCF-B926-432A-835A-123159FAB592}"/>
                </a:ext>
              </a:extLst>
            </p:cNvPr>
            <p:cNvSpPr/>
            <p:nvPr/>
          </p:nvSpPr>
          <p:spPr>
            <a:xfrm>
              <a:off x="4746575" y="3975905"/>
              <a:ext cx="3360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known reference distribution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0846EFA3-E79B-4D01-93F9-C2C357EE146A}"/>
                </a:ext>
              </a:extLst>
            </p:cNvPr>
            <p:cNvSpPr/>
            <p:nvPr/>
          </p:nvSpPr>
          <p:spPr>
            <a:xfrm rot="5400000">
              <a:off x="7453434" y="3618487"/>
              <a:ext cx="162046" cy="600561"/>
            </a:xfrm>
            <a:prstGeom prst="rightBrace">
              <a:avLst>
                <a:gd name="adj1" fmla="val 8333"/>
                <a:gd name="adj2" fmla="val 211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2ECAF0-2E12-40DF-B8F0-95E79704C870}"/>
              </a:ext>
            </a:extLst>
          </p:cNvPr>
          <p:cNvGrpSpPr/>
          <p:nvPr/>
        </p:nvGrpSpPr>
        <p:grpSpPr>
          <a:xfrm>
            <a:off x="6864091" y="3518377"/>
            <a:ext cx="3714222" cy="1024792"/>
            <a:chOff x="6864091" y="3786358"/>
            <a:chExt cx="3714222" cy="1024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846EFE9-869B-45B5-A6A0-F991016A11FA}"/>
                    </a:ext>
                  </a:extLst>
                </p:cNvPr>
                <p:cNvSpPr/>
                <p:nvPr/>
              </p:nvSpPr>
              <p:spPr>
                <a:xfrm>
                  <a:off x="6864091" y="4441818"/>
                  <a:ext cx="37142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HK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846EFE9-869B-45B5-A6A0-F991016A11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091" y="4441818"/>
                  <a:ext cx="371422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4782B63-0EAA-481B-AE24-8272D5772D0D}"/>
                </a:ext>
              </a:extLst>
            </p:cNvPr>
            <p:cNvGrpSpPr/>
            <p:nvPr/>
          </p:nvGrpSpPr>
          <p:grpSpPr>
            <a:xfrm>
              <a:off x="7416802" y="3786358"/>
              <a:ext cx="3003364" cy="753546"/>
              <a:chOff x="10384105" y="4061404"/>
              <a:chExt cx="3063752" cy="625510"/>
            </a:xfrm>
          </p:grpSpPr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5E5111B5-CDAD-4045-9F9F-4F5C5CABF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84105" y="4061404"/>
                <a:ext cx="2700897" cy="469906"/>
              </a:xfrm>
              <a:prstGeom prst="bentConnector4">
                <a:avLst>
                  <a:gd name="adj1" fmla="val -272"/>
                  <a:gd name="adj2" fmla="val 7192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E14E8C7B-5A4E-477D-9AA3-F1D24CC15F5A}"/>
                  </a:ext>
                </a:extLst>
              </p:cNvPr>
              <p:cNvSpPr/>
              <p:nvPr/>
            </p:nvSpPr>
            <p:spPr>
              <a:xfrm rot="16200000">
                <a:off x="12996532" y="4235588"/>
                <a:ext cx="176936" cy="725715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D08018-7885-473A-8F0F-6F01C6C1B911}"/>
              </a:ext>
            </a:extLst>
          </p:cNvPr>
          <p:cNvGrpSpPr/>
          <p:nvPr/>
        </p:nvGrpSpPr>
        <p:grpSpPr>
          <a:xfrm>
            <a:off x="4047791" y="2073847"/>
            <a:ext cx="2721774" cy="3317465"/>
            <a:chOff x="4047791" y="2231227"/>
            <a:chExt cx="2721774" cy="3317465"/>
          </a:xfrm>
        </p:grpSpPr>
        <p:pic>
          <p:nvPicPr>
            <p:cNvPr id="49" name="Content Placeholder 5">
              <a:extLst>
                <a:ext uri="{FF2B5EF4-FFF2-40B4-BE49-F238E27FC236}">
                  <a16:creationId xmlns:a16="http://schemas.microsoft.com/office/drawing/2014/main" id="{AA610125-52D9-4CE1-8DB6-13F45714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7791" y="2231227"/>
              <a:ext cx="2721774" cy="272177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45C839B-4ADE-448E-8E47-27D5838958E4}"/>
                    </a:ext>
                  </a:extLst>
                </p:cNvPr>
                <p:cNvSpPr/>
                <p:nvPr/>
              </p:nvSpPr>
              <p:spPr>
                <a:xfrm>
                  <a:off x="4644571" y="5177628"/>
                  <a:ext cx="1607940" cy="3710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𝑋𝑌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oMath>
                    </m:oMathPara>
                  </a14:m>
                  <a:endParaRPr lang="en-HK" dirty="0"/>
                </a:p>
              </p:txBody>
            </p:sp>
          </mc:Choice>
          <mc:Fallback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45C839B-4ADE-448E-8E47-27D5838958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571" y="5177628"/>
                  <a:ext cx="1607940" cy="371064"/>
                </a:xfrm>
                <a:prstGeom prst="rect">
                  <a:avLst/>
                </a:prstGeom>
                <a:blipFill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C91295-1169-4BD4-829A-094F80293CBA}"/>
              </a:ext>
            </a:extLst>
          </p:cNvPr>
          <p:cNvGrpSpPr/>
          <p:nvPr/>
        </p:nvGrpSpPr>
        <p:grpSpPr>
          <a:xfrm>
            <a:off x="6296992" y="4543171"/>
            <a:ext cx="4405373" cy="608232"/>
            <a:chOff x="6296992" y="4700551"/>
            <a:chExt cx="4405373" cy="6082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A8B67C-20C4-4C05-A2CB-BF61FBC2CC23}"/>
                </a:ext>
              </a:extLst>
            </p:cNvPr>
            <p:cNvSpPr/>
            <p:nvPr/>
          </p:nvSpPr>
          <p:spPr>
            <a:xfrm>
              <a:off x="6296992" y="4939451"/>
              <a:ext cx="4405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/>
                <a:t>Can be estimated similarly and faster</a:t>
              </a:r>
            </a:p>
          </p:txBody>
        </p: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B9A0E183-D451-4576-9F69-282F577267FF}"/>
                </a:ext>
              </a:extLst>
            </p:cNvPr>
            <p:cNvSpPr/>
            <p:nvPr/>
          </p:nvSpPr>
          <p:spPr>
            <a:xfrm rot="5400000">
              <a:off x="8626425" y="4140643"/>
              <a:ext cx="175379" cy="1295196"/>
            </a:xfrm>
            <a:prstGeom prst="rightBrace">
              <a:avLst>
                <a:gd name="adj1" fmla="val 8333"/>
                <a:gd name="adj2" fmla="val 485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96FD2-39A7-4F44-B959-3003BBC1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5EDB93-95FF-45DD-80CC-AD1734191AE9}"/>
                  </a:ext>
                </a:extLst>
              </p:cNvPr>
              <p:cNvSpPr/>
              <p:nvPr/>
            </p:nvSpPr>
            <p:spPr>
              <a:xfrm>
                <a:off x="6864091" y="2917020"/>
                <a:ext cx="3014671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HK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HK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HK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HK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5EDB93-95FF-45DD-80CC-AD1734191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91" y="2917020"/>
                <a:ext cx="3014671" cy="708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0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62"/>
    </mc:Choice>
    <mc:Fallback xmlns="">
      <p:transition spd="slow" advTm="13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AD69-1A6A-4DB4-BFE0-8FB7D3ED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MI-NEE</a:t>
            </a:r>
            <a:br>
              <a:rPr lang="en-HK" dirty="0"/>
            </a:br>
            <a:r>
              <a:rPr lang="en-HK" sz="2800" dirty="0"/>
              <a:t>Loss function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A0145-476C-4AAB-930F-CCCA3444C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90" y="1905000"/>
            <a:ext cx="10273122" cy="3777622"/>
          </a:xfrm>
        </p:spPr>
        <p:txBody>
          <a:bodyPr/>
          <a:lstStyle/>
          <a:p>
            <a:endParaRPr lang="en-US" dirty="0"/>
          </a:p>
          <a:p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EACE97-EA34-40AF-9E8C-E72700115186}"/>
                  </a:ext>
                </a:extLst>
              </p:cNvPr>
              <p:cNvSpPr/>
              <p:nvPr/>
            </p:nvSpPr>
            <p:spPr>
              <a:xfrm>
                <a:off x="1517020" y="3964239"/>
                <a:ext cx="3654718" cy="605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HK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HK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HK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HK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HK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HK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HK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HK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HK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HK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HK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HK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HK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EACE97-EA34-40AF-9E8C-E72700115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20" y="3964239"/>
                <a:ext cx="3654718" cy="605166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9200AF-4871-42C2-AAA7-5344956452D3}"/>
                  </a:ext>
                </a:extLst>
              </p:cNvPr>
              <p:cNvSpPr/>
              <p:nvPr/>
            </p:nvSpPr>
            <p:spPr>
              <a:xfrm>
                <a:off x="4134710" y="2015405"/>
                <a:ext cx="1311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HK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9200AF-4871-42C2-AAA7-534495645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710" y="2015405"/>
                <a:ext cx="13117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F6E4306-BB1F-4FBF-B4B3-37FB836E5B27}"/>
                  </a:ext>
                </a:extLst>
              </p:cNvPr>
              <p:cNvSpPr/>
              <p:nvPr/>
            </p:nvSpPr>
            <p:spPr>
              <a:xfrm>
                <a:off x="3220594" y="2698170"/>
                <a:ext cx="210371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HK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F6E4306-BB1F-4FBF-B4B3-37FB836E5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94" y="2698170"/>
                <a:ext cx="2103717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1F76BD-B9EF-4DF5-B483-8332134F76D9}"/>
                  </a:ext>
                </a:extLst>
              </p:cNvPr>
              <p:cNvSpPr/>
              <p:nvPr/>
            </p:nvSpPr>
            <p:spPr>
              <a:xfrm>
                <a:off x="5782158" y="2698170"/>
                <a:ext cx="1691296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HK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1F76BD-B9EF-4DF5-B483-8332134F7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58" y="2698170"/>
                <a:ext cx="1691296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01AB70-4188-4FDB-949C-BE5D796FEC5B}"/>
                  </a:ext>
                </a:extLst>
              </p:cNvPr>
              <p:cNvSpPr/>
              <p:nvPr/>
            </p:nvSpPr>
            <p:spPr>
              <a:xfrm>
                <a:off x="7982870" y="2698170"/>
                <a:ext cx="1676164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HK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01AB70-4188-4FDB-949C-BE5D796FE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870" y="2698170"/>
                <a:ext cx="1676164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35D969-9CD3-4CD8-ADC7-DAFD5720305C}"/>
                  </a:ext>
                </a:extLst>
              </p:cNvPr>
              <p:cNvSpPr/>
              <p:nvPr/>
            </p:nvSpPr>
            <p:spPr>
              <a:xfrm>
                <a:off x="5782158" y="3481413"/>
                <a:ext cx="1499962" cy="37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35D969-9CD3-4CD8-ADC7-DAFD57203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58" y="3481413"/>
                <a:ext cx="1499962" cy="371064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287080-E4F9-4E34-A5EE-809DA0572A16}"/>
                  </a:ext>
                </a:extLst>
              </p:cNvPr>
              <p:cNvSpPr/>
              <p:nvPr/>
            </p:nvSpPr>
            <p:spPr>
              <a:xfrm>
                <a:off x="5019734" y="3965778"/>
                <a:ext cx="3325398" cy="60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HK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HK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HK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287080-E4F9-4E34-A5EE-809DA0572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34" y="3965778"/>
                <a:ext cx="3325398" cy="603627"/>
              </a:xfrm>
              <a:prstGeom prst="rect">
                <a:avLst/>
              </a:prstGeom>
              <a:blipFill>
                <a:blip r:embed="rId9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D30ECC-95E3-42FF-BB36-A455ECB74667}"/>
                  </a:ext>
                </a:extLst>
              </p:cNvPr>
              <p:cNvSpPr/>
              <p:nvPr/>
            </p:nvSpPr>
            <p:spPr>
              <a:xfrm>
                <a:off x="8193128" y="3965778"/>
                <a:ext cx="3311484" cy="614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HK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HK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HK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D30ECC-95E3-42FF-BB36-A455ECB74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128" y="3965778"/>
                <a:ext cx="3311484" cy="614720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8D94C5-EC1B-4D71-974D-ECC9A644AC25}"/>
                  </a:ext>
                </a:extLst>
              </p:cNvPr>
              <p:cNvSpPr/>
              <p:nvPr/>
            </p:nvSpPr>
            <p:spPr>
              <a:xfrm>
                <a:off x="7982870" y="3481413"/>
                <a:ext cx="1486561" cy="37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8D94C5-EC1B-4D71-974D-ECC9A644A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870" y="3481413"/>
                <a:ext cx="1486561" cy="371064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6D0A5C-FEBB-415A-8612-4DADEDE58D14}"/>
                  </a:ext>
                </a:extLst>
              </p:cNvPr>
              <p:cNvSpPr/>
              <p:nvPr/>
            </p:nvSpPr>
            <p:spPr>
              <a:xfrm>
                <a:off x="3220594" y="3481413"/>
                <a:ext cx="1786515" cy="37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6D0A5C-FEBB-415A-8612-4DADEDE58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94" y="3481413"/>
                <a:ext cx="1786515" cy="371064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93D98C4-4BC0-4DFA-9CDA-5129D4596E2B}"/>
                  </a:ext>
                </a:extLst>
              </p:cNvPr>
              <p:cNvSpPr/>
              <p:nvPr/>
            </p:nvSpPr>
            <p:spPr>
              <a:xfrm>
                <a:off x="2820416" y="286786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93D98C4-4BC0-4DFA-9CDA-5129D459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16" y="2867864"/>
                <a:ext cx="4219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8A0E25-4FED-43BC-8140-3CDAB6777901}"/>
                  </a:ext>
                </a:extLst>
              </p:cNvPr>
              <p:cNvSpPr/>
              <p:nvPr/>
            </p:nvSpPr>
            <p:spPr>
              <a:xfrm>
                <a:off x="1192701" y="3993913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8A0E25-4FED-43BC-8140-3CDAB6777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1" y="3993913"/>
                <a:ext cx="4219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BC5FBB6-1567-4611-B4F7-38CABC084013}"/>
                  </a:ext>
                </a:extLst>
              </p:cNvPr>
              <p:cNvSpPr/>
              <p:nvPr/>
            </p:nvSpPr>
            <p:spPr>
              <a:xfrm>
                <a:off x="5315313" y="2005485"/>
                <a:ext cx="1174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BC5FBB6-1567-4611-B4F7-38CABC084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13" y="2005485"/>
                <a:ext cx="117493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357FAD4-C876-48F9-A6D4-90032A0DCD26}"/>
                  </a:ext>
                </a:extLst>
              </p:cNvPr>
              <p:cNvSpPr/>
              <p:nvPr/>
            </p:nvSpPr>
            <p:spPr>
              <a:xfrm>
                <a:off x="6435374" y="2005485"/>
                <a:ext cx="943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357FAD4-C876-48F9-A6D4-90032A0DC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74" y="2005485"/>
                <a:ext cx="9432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A996AD-6E3E-498D-ADA7-D5C4AD4F60E3}"/>
                  </a:ext>
                </a:extLst>
              </p:cNvPr>
              <p:cNvSpPr/>
              <p:nvPr/>
            </p:nvSpPr>
            <p:spPr>
              <a:xfrm>
                <a:off x="7394667" y="2005485"/>
                <a:ext cx="9336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A996AD-6E3E-498D-ADA7-D5C4AD4F6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667" y="2005485"/>
                <a:ext cx="9336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29CC42-2E07-4DDE-A398-293CBF19EFAF}"/>
                  </a:ext>
                </a:extLst>
              </p:cNvPr>
              <p:cNvSpPr/>
              <p:nvPr/>
            </p:nvSpPr>
            <p:spPr>
              <a:xfrm>
                <a:off x="9659034" y="3481413"/>
                <a:ext cx="2156039" cy="37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HK" dirty="0">
                    <a:solidFill>
                      <a:schemeClr val="bg1">
                        <a:lumMod val="50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HK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HK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29CC42-2E07-4DDE-A398-293CBF19E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034" y="3481413"/>
                <a:ext cx="2156039" cy="371064"/>
              </a:xfrm>
              <a:prstGeom prst="rect">
                <a:avLst/>
              </a:prstGeom>
              <a:blipFill>
                <a:blip r:embed="rId18"/>
                <a:stretch>
                  <a:fillRect l="-2260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3">
            <a:extLst>
              <a:ext uri="{FF2B5EF4-FFF2-40B4-BE49-F238E27FC236}">
                <a16:creationId xmlns:a16="http://schemas.microsoft.com/office/drawing/2014/main" id="{8BB6EC8D-D427-47E7-A44C-30DE9A423CAC}"/>
              </a:ext>
            </a:extLst>
          </p:cNvPr>
          <p:cNvGrpSpPr/>
          <p:nvPr/>
        </p:nvGrpSpPr>
        <p:grpSpPr>
          <a:xfrm>
            <a:off x="1591814" y="4429468"/>
            <a:ext cx="1967910" cy="1125241"/>
            <a:chOff x="6773097" y="3665121"/>
            <a:chExt cx="1967910" cy="1125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F5A0E6-ED46-4E2C-AD75-6BA5B19A51A6}"/>
                    </a:ext>
                  </a:extLst>
                </p:cNvPr>
                <p:cNvSpPr/>
                <p:nvPr/>
              </p:nvSpPr>
              <p:spPr>
                <a:xfrm>
                  <a:off x="6773097" y="3887807"/>
                  <a:ext cx="1967910" cy="9025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33CC"/>
                                </a:solidFill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F5A0E6-ED46-4E2C-AD75-6BA5B19A5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097" y="3887807"/>
                  <a:ext cx="1967910" cy="90255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4B848ABE-7E7A-42B0-8AE8-9781DCFC01F7}"/>
                </a:ext>
              </a:extLst>
            </p:cNvPr>
            <p:cNvSpPr/>
            <p:nvPr/>
          </p:nvSpPr>
          <p:spPr>
            <a:xfrm rot="5400000">
              <a:off x="7799741" y="3191307"/>
              <a:ext cx="150054" cy="1097681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50FE15FB-5243-4C2B-860F-BBF48DA02536}"/>
              </a:ext>
            </a:extLst>
          </p:cNvPr>
          <p:cNvGrpSpPr/>
          <p:nvPr/>
        </p:nvGrpSpPr>
        <p:grpSpPr>
          <a:xfrm>
            <a:off x="3616831" y="4429467"/>
            <a:ext cx="2022413" cy="1080837"/>
            <a:chOff x="7093136" y="3837745"/>
            <a:chExt cx="2022413" cy="1080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6BFAEA1-BA4D-4626-BEB9-2503C4352606}"/>
                    </a:ext>
                  </a:extLst>
                </p:cNvPr>
                <p:cNvSpPr/>
                <p:nvPr/>
              </p:nvSpPr>
              <p:spPr>
                <a:xfrm>
                  <a:off x="7093136" y="3977683"/>
                  <a:ext cx="2022413" cy="9408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6BFAEA1-BA4D-4626-BEB9-2503C43526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136" y="3977683"/>
                  <a:ext cx="2022413" cy="9408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9423EDC9-EDF8-4716-92DC-F0F69E92833A}"/>
                </a:ext>
              </a:extLst>
            </p:cNvPr>
            <p:cNvSpPr/>
            <p:nvPr/>
          </p:nvSpPr>
          <p:spPr>
            <a:xfrm rot="5400000">
              <a:off x="7713048" y="3358873"/>
              <a:ext cx="139938" cy="1097682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7E54ED-CDC5-4EF2-ACFA-ECEAE92F7B72}"/>
                  </a:ext>
                </a:extLst>
              </p:cNvPr>
              <p:cNvSpPr txBox="1"/>
              <p:nvPr/>
            </p:nvSpPr>
            <p:spPr>
              <a:xfrm>
                <a:off x="5569581" y="5133232"/>
                <a:ext cx="6373733" cy="371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Unlike MINE,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be arbitrarily large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is known.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7E54ED-CDC5-4EF2-ACFA-ECEAE92F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81" y="5133232"/>
                <a:ext cx="6373733" cy="371064"/>
              </a:xfrm>
              <a:prstGeom prst="rect">
                <a:avLst/>
              </a:prstGeom>
              <a:blipFill>
                <a:blip r:embed="rId21"/>
                <a:stretch>
                  <a:fillRect l="-861" t="-9836" r="-9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BB00C51-BA50-4CF9-AAA6-364E73740A60}"/>
              </a:ext>
            </a:extLst>
          </p:cNvPr>
          <p:cNvGrpSpPr/>
          <p:nvPr/>
        </p:nvGrpSpPr>
        <p:grpSpPr>
          <a:xfrm>
            <a:off x="5171738" y="3052530"/>
            <a:ext cx="6429961" cy="1997616"/>
            <a:chOff x="5171738" y="3052530"/>
            <a:chExt cx="6429961" cy="19976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FEAF19-090F-4F3C-9151-DB980148C99B}"/>
                </a:ext>
              </a:extLst>
            </p:cNvPr>
            <p:cNvSpPr txBox="1"/>
            <p:nvPr/>
          </p:nvSpPr>
          <p:spPr>
            <a:xfrm>
              <a:off x="8193128" y="4680814"/>
              <a:ext cx="2701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MINE is a special case.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FB0DAF-AC62-4907-9574-2DE738C0C368}"/>
                </a:ext>
              </a:extLst>
            </p:cNvPr>
            <p:cNvCxnSpPr>
              <a:cxnSpLocks/>
            </p:cNvCxnSpPr>
            <p:nvPr/>
          </p:nvCxnSpPr>
          <p:spPr>
            <a:xfrm>
              <a:off x="5171738" y="4223553"/>
              <a:ext cx="642996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183AF3-FCA7-48B2-B918-F5BF2A504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0599" y="3052530"/>
              <a:ext cx="3686004" cy="257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84E7D-98C8-47F0-9FA8-496AF972FAD5}"/>
              </a:ext>
            </a:extLst>
          </p:cNvPr>
          <p:cNvGrpSpPr/>
          <p:nvPr/>
        </p:nvGrpSpPr>
        <p:grpSpPr>
          <a:xfrm>
            <a:off x="3559763" y="4454605"/>
            <a:ext cx="5292929" cy="1536448"/>
            <a:chOff x="3559763" y="4454605"/>
            <a:chExt cx="5292929" cy="15364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7890BE-806C-4D81-B629-9EC7D1B2D525}"/>
                </a:ext>
              </a:extLst>
            </p:cNvPr>
            <p:cNvSpPr txBox="1"/>
            <p:nvPr/>
          </p:nvSpPr>
          <p:spPr>
            <a:xfrm>
              <a:off x="5595069" y="5621721"/>
              <a:ext cx="3257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less bias due to consistency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077F35C3-07B5-4135-82A9-6A5C32129202}"/>
                </a:ext>
              </a:extLst>
            </p:cNvPr>
            <p:cNvCxnSpPr>
              <a:stCxn id="33" idx="1"/>
            </p:cNvCxnSpPr>
            <p:nvPr/>
          </p:nvCxnSpPr>
          <p:spPr>
            <a:xfrm rot="10800000">
              <a:off x="3559763" y="4454605"/>
              <a:ext cx="2035307" cy="1351782"/>
            </a:xfrm>
            <a:prstGeom prst="bentConnector3">
              <a:avLst>
                <a:gd name="adj1" fmla="val 998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6E03-CC56-4EA6-8F12-748557D6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38EF418-08BE-4702-B208-EDC73FA3ED78}"/>
                  </a:ext>
                </a:extLst>
              </p:cNvPr>
              <p:cNvSpPr/>
              <p:nvPr/>
            </p:nvSpPr>
            <p:spPr>
              <a:xfrm>
                <a:off x="5599783" y="4660222"/>
                <a:ext cx="2459776" cy="37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38EF418-08BE-4702-B208-EDC73FA3E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83" y="4660222"/>
                <a:ext cx="2459776" cy="371064"/>
              </a:xfrm>
              <a:prstGeom prst="rect">
                <a:avLst/>
              </a:prstGeom>
              <a:blipFill>
                <a:blip r:embed="rId22"/>
                <a:stretch>
                  <a:fillRect l="-2233" t="-9836" r="-99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240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17"/>
    </mc:Choice>
    <mc:Fallback xmlns="">
      <p:transition spd="slow" advTm="18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2.08333E-7 -0.086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2.91667E-6 -0.086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4.79167E-6 -0.0909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1.04167E-6 -0.0909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3" grpId="1"/>
      <p:bldP spid="14" grpId="0"/>
      <p:bldP spid="14" grpId="1"/>
      <p:bldP spid="15" grpId="0"/>
      <p:bldP spid="16" grpId="0"/>
      <p:bldP spid="20" grpId="0"/>
      <p:bldP spid="20" grpId="1"/>
      <p:bldP spid="27" grpId="0"/>
      <p:bldP spid="34" grpId="0"/>
      <p:bldP spid="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F467-0BE9-4A36-837D-82F42397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MI-NEE</a:t>
            </a:r>
            <a:br>
              <a:rPr lang="en-US" dirty="0"/>
            </a:br>
            <a:r>
              <a:rPr lang="en-US" sz="2800" dirty="0"/>
              <a:t>Uniform reference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FB091A-8F54-4B18-831E-BE6D3FC1B0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0" y="2133600"/>
                <a:ext cx="7692591" cy="377762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where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bounding box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HK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FB091A-8F54-4B18-831E-BE6D3FC1B0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2133600"/>
                <a:ext cx="7692591" cy="3777622"/>
              </a:xfrm>
              <a:blipFill>
                <a:blip r:embed="rId3"/>
                <a:stretch>
                  <a:fillRect l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DD3E82-CAF4-43CB-9457-A2139781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081" y="1384021"/>
            <a:ext cx="2227710" cy="2227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F1B91-70F5-47A1-839C-38F1794BF332}"/>
              </a:ext>
            </a:extLst>
          </p:cNvPr>
          <p:cNvSpPr/>
          <p:nvPr/>
        </p:nvSpPr>
        <p:spPr>
          <a:xfrm>
            <a:off x="9212818" y="1554480"/>
            <a:ext cx="1780540" cy="1801669"/>
          </a:xfrm>
          <a:prstGeom prst="rect">
            <a:avLst/>
          </a:prstGeom>
          <a:solidFill>
            <a:srgbClr val="7030A0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4A19-DD95-41C7-8391-BFA0FE3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3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"/>
    </mc:Choice>
    <mc:Fallback xmlns="">
      <p:transition spd="slow" advTm="2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9C71-BA45-49A6-B6DE-DB3D0373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MINEE</a:t>
            </a:r>
            <a:br>
              <a:rPr lang="en-US" dirty="0"/>
            </a:br>
            <a:r>
              <a:rPr lang="en-US" sz="2800" dirty="0" err="1"/>
              <a:t>PyTorch</a:t>
            </a:r>
            <a:r>
              <a:rPr lang="en-US" sz="2800" dirty="0"/>
              <a:t> code</a:t>
            </a:r>
            <a:endParaRPr lang="en-US" dirty="0"/>
          </a:p>
        </p:txBody>
      </p:sp>
      <p:pic>
        <p:nvPicPr>
          <p:cNvPr id="353" name="Google Shape;353;g5d26451fd9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376" y="2001245"/>
            <a:ext cx="4484573" cy="172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5d26451fd9_0_42"/>
          <p:cNvPicPr preferRelativeResize="0"/>
          <p:nvPr/>
        </p:nvPicPr>
        <p:blipFill rotWithShape="1">
          <a:blip r:embed="rId5">
            <a:alphaModFix/>
          </a:blip>
          <a:srcRect l="5512" t="14884"/>
          <a:stretch/>
        </p:blipFill>
        <p:spPr>
          <a:xfrm>
            <a:off x="1171915" y="1835304"/>
            <a:ext cx="5132797" cy="439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5d26451fd9_0_42"/>
          <p:cNvSpPr/>
          <p:nvPr/>
        </p:nvSpPr>
        <p:spPr>
          <a:xfrm>
            <a:off x="1185666" y="3833605"/>
            <a:ext cx="1971222" cy="413799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5d26451fd9_0_42"/>
          <p:cNvSpPr/>
          <p:nvPr/>
        </p:nvSpPr>
        <p:spPr>
          <a:xfrm>
            <a:off x="1185666" y="4612691"/>
            <a:ext cx="1971222" cy="413799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5d26451fd9_0_42"/>
          <p:cNvSpPr/>
          <p:nvPr/>
        </p:nvSpPr>
        <p:spPr>
          <a:xfrm>
            <a:off x="1185666" y="5407397"/>
            <a:ext cx="1971222" cy="413799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5d26451fd9_0_42"/>
          <p:cNvSpPr/>
          <p:nvPr/>
        </p:nvSpPr>
        <p:spPr>
          <a:xfrm>
            <a:off x="1185666" y="6016463"/>
            <a:ext cx="4100122" cy="223017"/>
          </a:xfrm>
          <a:prstGeom prst="rect">
            <a:avLst/>
          </a:prstGeom>
          <a:solidFill>
            <a:srgbClr val="980000">
              <a:alpha val="496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5d26451fd9_0_42"/>
          <p:cNvSpPr/>
          <p:nvPr/>
        </p:nvSpPr>
        <p:spPr>
          <a:xfrm>
            <a:off x="6662385" y="2001250"/>
            <a:ext cx="975900" cy="365100"/>
          </a:xfrm>
          <a:prstGeom prst="rect">
            <a:avLst/>
          </a:prstGeom>
          <a:solidFill>
            <a:srgbClr val="980000">
              <a:alpha val="496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5d26451fd9_0_42"/>
          <p:cNvSpPr/>
          <p:nvPr/>
        </p:nvSpPr>
        <p:spPr>
          <a:xfrm>
            <a:off x="1185666" y="3644146"/>
            <a:ext cx="5114873" cy="183634"/>
          </a:xfrm>
          <a:prstGeom prst="rect">
            <a:avLst/>
          </a:prstGeom>
          <a:solidFill>
            <a:srgbClr val="1145EA">
              <a:alpha val="4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5d26451fd9_0_42"/>
          <p:cNvSpPr/>
          <p:nvPr/>
        </p:nvSpPr>
        <p:spPr>
          <a:xfrm>
            <a:off x="1185666" y="4429436"/>
            <a:ext cx="4964477" cy="183634"/>
          </a:xfrm>
          <a:prstGeom prst="rect">
            <a:avLst/>
          </a:prstGeom>
          <a:solidFill>
            <a:srgbClr val="00B050">
              <a:alpha val="3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5d26451fd9_0_42"/>
          <p:cNvSpPr/>
          <p:nvPr/>
        </p:nvSpPr>
        <p:spPr>
          <a:xfrm>
            <a:off x="8340660" y="2599925"/>
            <a:ext cx="2256000" cy="365100"/>
          </a:xfrm>
          <a:prstGeom prst="rect">
            <a:avLst/>
          </a:prstGeom>
          <a:solidFill>
            <a:srgbClr val="00B050">
              <a:alpha val="3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5d26451fd9_0_42"/>
          <p:cNvSpPr/>
          <p:nvPr/>
        </p:nvSpPr>
        <p:spPr>
          <a:xfrm>
            <a:off x="8340660" y="2001250"/>
            <a:ext cx="2806200" cy="365100"/>
          </a:xfrm>
          <a:prstGeom prst="rect">
            <a:avLst/>
          </a:prstGeom>
          <a:solidFill>
            <a:srgbClr val="1145EA">
              <a:alpha val="4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5d26451fd9_0_42"/>
          <p:cNvSpPr/>
          <p:nvPr/>
        </p:nvSpPr>
        <p:spPr>
          <a:xfrm>
            <a:off x="1171915" y="5221889"/>
            <a:ext cx="4772811" cy="183634"/>
          </a:xfrm>
          <a:prstGeom prst="rect">
            <a:avLst/>
          </a:prstGeom>
          <a:solidFill>
            <a:srgbClr val="FFD966">
              <a:alpha val="47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5d26451fd9_0_42"/>
          <p:cNvSpPr/>
          <p:nvPr/>
        </p:nvSpPr>
        <p:spPr>
          <a:xfrm>
            <a:off x="8340660" y="3198600"/>
            <a:ext cx="2256000" cy="448200"/>
          </a:xfrm>
          <a:prstGeom prst="rect">
            <a:avLst/>
          </a:prstGeom>
          <a:solidFill>
            <a:srgbClr val="FFD966">
              <a:alpha val="47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d26451fd9_0_42"/>
          <p:cNvSpPr/>
          <p:nvPr/>
        </p:nvSpPr>
        <p:spPr>
          <a:xfrm>
            <a:off x="1171914" y="2046134"/>
            <a:ext cx="4924086" cy="183634"/>
          </a:xfrm>
          <a:prstGeom prst="rect">
            <a:avLst/>
          </a:prstGeom>
          <a:solidFill>
            <a:srgbClr val="E69138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5d26451fd9_0_42"/>
          <p:cNvSpPr/>
          <p:nvPr/>
        </p:nvSpPr>
        <p:spPr>
          <a:xfrm>
            <a:off x="8788885" y="2001250"/>
            <a:ext cx="543850" cy="365100"/>
          </a:xfrm>
          <a:prstGeom prst="rect">
            <a:avLst/>
          </a:prstGeom>
          <a:solidFill>
            <a:srgbClr val="0033CC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5d26451fd9_0_42"/>
          <p:cNvSpPr/>
          <p:nvPr/>
        </p:nvSpPr>
        <p:spPr>
          <a:xfrm>
            <a:off x="1171914" y="2238158"/>
            <a:ext cx="4924086" cy="183634"/>
          </a:xfrm>
          <a:prstGeom prst="rect">
            <a:avLst/>
          </a:prstGeom>
          <a:solidFill>
            <a:srgbClr val="06CCE6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5d26451fd9_0_42"/>
          <p:cNvSpPr/>
          <p:nvPr/>
        </p:nvSpPr>
        <p:spPr>
          <a:xfrm>
            <a:off x="8777633" y="2599925"/>
            <a:ext cx="254100" cy="365100"/>
          </a:xfrm>
          <a:prstGeom prst="rect">
            <a:avLst/>
          </a:prstGeom>
          <a:solidFill>
            <a:srgbClr val="E69138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5d26451fd9_0_42"/>
          <p:cNvSpPr/>
          <p:nvPr/>
        </p:nvSpPr>
        <p:spPr>
          <a:xfrm flipH="1">
            <a:off x="8788885" y="3198600"/>
            <a:ext cx="254100" cy="365100"/>
          </a:xfrm>
          <a:prstGeom prst="rect">
            <a:avLst/>
          </a:prstGeom>
          <a:solidFill>
            <a:srgbClr val="06CCE6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5d26451fd9_0_42"/>
          <p:cNvSpPr/>
          <p:nvPr/>
        </p:nvSpPr>
        <p:spPr>
          <a:xfrm>
            <a:off x="1171914" y="2431028"/>
            <a:ext cx="4924086" cy="413799"/>
          </a:xfrm>
          <a:prstGeom prst="rect">
            <a:avLst/>
          </a:prstGeom>
          <a:solidFill>
            <a:srgbClr val="CA0DE6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5d26451fd9_0_42"/>
          <p:cNvSpPr/>
          <p:nvPr/>
        </p:nvSpPr>
        <p:spPr>
          <a:xfrm>
            <a:off x="10596660" y="2001250"/>
            <a:ext cx="478112" cy="198900"/>
          </a:xfrm>
          <a:prstGeom prst="rect">
            <a:avLst/>
          </a:prstGeom>
          <a:solidFill>
            <a:srgbClr val="FF0000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5d26451fd9_0_42"/>
          <p:cNvSpPr/>
          <p:nvPr/>
        </p:nvSpPr>
        <p:spPr>
          <a:xfrm>
            <a:off x="10215660" y="2610850"/>
            <a:ext cx="254100" cy="198900"/>
          </a:xfrm>
          <a:prstGeom prst="rect">
            <a:avLst/>
          </a:prstGeom>
          <a:solidFill>
            <a:srgbClr val="CA0DE6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5d26451fd9_0_42"/>
          <p:cNvSpPr/>
          <p:nvPr/>
        </p:nvSpPr>
        <p:spPr>
          <a:xfrm>
            <a:off x="1171914" y="2845556"/>
            <a:ext cx="4924086" cy="413799"/>
          </a:xfrm>
          <a:prstGeom prst="rect">
            <a:avLst/>
          </a:prstGeom>
          <a:solidFill>
            <a:srgbClr val="AFE65F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5d26451fd9_0_42"/>
          <p:cNvSpPr/>
          <p:nvPr/>
        </p:nvSpPr>
        <p:spPr>
          <a:xfrm>
            <a:off x="10215660" y="3198600"/>
            <a:ext cx="254100" cy="198900"/>
          </a:xfrm>
          <a:prstGeom prst="rect">
            <a:avLst/>
          </a:prstGeom>
          <a:solidFill>
            <a:srgbClr val="AFE65F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5d26451fd9_0_42"/>
          <p:cNvSpPr/>
          <p:nvPr/>
        </p:nvSpPr>
        <p:spPr>
          <a:xfrm>
            <a:off x="7877450" y="2001250"/>
            <a:ext cx="463200" cy="365100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5d26451fd9_0_42"/>
          <p:cNvSpPr/>
          <p:nvPr/>
        </p:nvSpPr>
        <p:spPr>
          <a:xfrm>
            <a:off x="7877450" y="3220450"/>
            <a:ext cx="463200" cy="365100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5d26451fd9_0_42"/>
          <p:cNvSpPr/>
          <p:nvPr/>
        </p:nvSpPr>
        <p:spPr>
          <a:xfrm>
            <a:off x="7877450" y="2610850"/>
            <a:ext cx="463200" cy="365100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66;g5d26451fd9_0_42">
            <a:extLst>
              <a:ext uri="{FF2B5EF4-FFF2-40B4-BE49-F238E27FC236}">
                <a16:creationId xmlns:a16="http://schemas.microsoft.com/office/drawing/2014/main" id="{A6EEBC47-11E4-4F79-B642-FBD1934AE37C}"/>
              </a:ext>
            </a:extLst>
          </p:cNvPr>
          <p:cNvSpPr/>
          <p:nvPr/>
        </p:nvSpPr>
        <p:spPr>
          <a:xfrm>
            <a:off x="1171826" y="1860599"/>
            <a:ext cx="4924086" cy="174801"/>
          </a:xfrm>
          <a:prstGeom prst="rect">
            <a:avLst/>
          </a:prstGeom>
          <a:solidFill>
            <a:srgbClr val="0033CC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6;g5d26451fd9_0_42">
            <a:extLst>
              <a:ext uri="{FF2B5EF4-FFF2-40B4-BE49-F238E27FC236}">
                <a16:creationId xmlns:a16="http://schemas.microsoft.com/office/drawing/2014/main" id="{093B8E13-5D4F-4586-B04D-4F7FB1FAA9F6}"/>
              </a:ext>
            </a:extLst>
          </p:cNvPr>
          <p:cNvSpPr/>
          <p:nvPr/>
        </p:nvSpPr>
        <p:spPr>
          <a:xfrm>
            <a:off x="1179570" y="3256020"/>
            <a:ext cx="4916430" cy="206093"/>
          </a:xfrm>
          <a:prstGeom prst="rect">
            <a:avLst/>
          </a:prstGeom>
          <a:solidFill>
            <a:srgbClr val="FF0000">
              <a:alpha val="5037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" name="Google Shape;352;g5d26451fd9_0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2327" y="5328452"/>
            <a:ext cx="5362286" cy="9100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D3221-A472-4D37-969E-5E41151D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89"/>
    </mc:Choice>
    <mc:Fallback xmlns="">
      <p:transition spd="slow" advTm="11778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7E64-6C28-2D4E-B2F8-5861DFAD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Experiment with Mixed Gaussian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5DBB1AD-304C-492E-8FC1-F744945A7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H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H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</m:t>
                    </m:r>
                  </m:oMath>
                </a14:m>
                <a:endParaRPr lang="en-HK" dirty="0"/>
              </a:p>
              <a:p>
                <a:r>
                  <a:rPr lang="en-HK" dirty="0"/>
                  <a:t>Sample size = 1000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5DBB1AD-304C-492E-8FC1-F744945A7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231B174-5A78-4AA4-93A8-DBCB26B8B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49" y="2526028"/>
            <a:ext cx="2820599" cy="28278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5DC12-0CD7-407A-A4FC-8A556538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"/>
    </mc:Choice>
    <mc:Fallback xmlns="">
      <p:transition spd="slow" advTm="43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7E64-6C28-2D4E-B2F8-5861DFAD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99" y="304800"/>
          <a:ext cx="10272714" cy="631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38">
                  <a:extLst>
                    <a:ext uri="{9D8B030D-6E8A-4147-A177-3AD203B41FA5}">
                      <a16:colId xmlns:a16="http://schemas.microsoft.com/office/drawing/2014/main" val="2484599342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2155025030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332073828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MI-NEE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7823"/>
                  </a:ext>
                </a:extLst>
              </a:tr>
              <a:tr h="2962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6980010"/>
                  </a:ext>
                </a:extLst>
              </a:tr>
              <a:tr h="298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772715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7D031-5560-4249-A0D8-F6597F3B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0976C-BC5E-4557-A772-DD1F25D8B0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9" y="304799"/>
            <a:ext cx="3400326" cy="3409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A487F-27DB-4AE5-AB86-96811211D1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99" y="3698057"/>
            <a:ext cx="3400326" cy="29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"/>
    </mc:Choice>
    <mc:Fallback xmlns="">
      <p:transition spd="slow" advTm="45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7E64-6C28-2D4E-B2F8-5861DFAD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99" y="304800"/>
          <a:ext cx="10272714" cy="631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38">
                  <a:extLst>
                    <a:ext uri="{9D8B030D-6E8A-4147-A177-3AD203B41FA5}">
                      <a16:colId xmlns:a16="http://schemas.microsoft.com/office/drawing/2014/main" val="2484599342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2155025030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332073828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MI-NEE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7823"/>
                  </a:ext>
                </a:extLst>
              </a:tr>
              <a:tr h="2962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6980010"/>
                  </a:ext>
                </a:extLst>
              </a:tr>
              <a:tr h="298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772715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27BA3-64D3-4F76-AF7B-EC1B15E0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4E173-B8DF-47DF-938D-3DD37B1D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9" y="304799"/>
            <a:ext cx="3400326" cy="3409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54C95-C7F5-4412-8EF6-5C295DCF2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99" y="3698057"/>
            <a:ext cx="3400326" cy="29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"/>
    </mc:Choice>
    <mc:Fallback xmlns="">
      <p:transition spd="slow" advTm="61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7E64-6C28-2D4E-B2F8-5861DFAD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99" y="304800"/>
          <a:ext cx="10272714" cy="631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38">
                  <a:extLst>
                    <a:ext uri="{9D8B030D-6E8A-4147-A177-3AD203B41FA5}">
                      <a16:colId xmlns:a16="http://schemas.microsoft.com/office/drawing/2014/main" val="2484599342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2155025030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332073828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MI-NEE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7823"/>
                  </a:ext>
                </a:extLst>
              </a:tr>
              <a:tr h="2962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6980010"/>
                  </a:ext>
                </a:extLst>
              </a:tr>
              <a:tr h="298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772715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D08CA-70DF-4742-8428-93C09DB5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F534D-308F-4230-A1F7-EB96326C5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9" y="304799"/>
            <a:ext cx="3400326" cy="3409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32F39F-055F-4E2A-A7F4-E6C2F73DCD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99" y="3698057"/>
            <a:ext cx="3400326" cy="29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"/>
    </mc:Choice>
    <mc:Fallback xmlns="">
      <p:transition spd="slow" advTm="78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7E64-6C28-2D4E-B2F8-5861DFAD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99" y="304800"/>
          <a:ext cx="10272714" cy="631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38">
                  <a:extLst>
                    <a:ext uri="{9D8B030D-6E8A-4147-A177-3AD203B41FA5}">
                      <a16:colId xmlns:a16="http://schemas.microsoft.com/office/drawing/2014/main" val="2484599342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2155025030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332073828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MI-NEE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7823"/>
                  </a:ext>
                </a:extLst>
              </a:tr>
              <a:tr h="2962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6980010"/>
                  </a:ext>
                </a:extLst>
              </a:tr>
              <a:tr h="298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772715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4FD89-5422-4004-BD2C-0CE718C6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C5032-36D6-4F7C-8C9A-1C6D5B25A1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9" y="304799"/>
            <a:ext cx="3400326" cy="3409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CC523C-7FB7-431A-8D47-2EBE94A9EB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99" y="3698057"/>
            <a:ext cx="3400326" cy="29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"/>
    </mc:Choice>
    <mc:Fallback xmlns="">
      <p:transition spd="slow" advTm="56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7E64-6C28-2D4E-B2F8-5861DFAD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99" y="304800"/>
          <a:ext cx="10272714" cy="631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38">
                  <a:extLst>
                    <a:ext uri="{9D8B030D-6E8A-4147-A177-3AD203B41FA5}">
                      <a16:colId xmlns:a16="http://schemas.microsoft.com/office/drawing/2014/main" val="2484599342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2155025030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332073828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MI-NEE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7823"/>
                  </a:ext>
                </a:extLst>
              </a:tr>
              <a:tr h="2962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6980010"/>
                  </a:ext>
                </a:extLst>
              </a:tr>
              <a:tr h="298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772715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BFCF7-D80F-401D-AB2B-0D9DEFD8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0CE66-B28D-4F3D-9E44-714D24C55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9" y="304799"/>
            <a:ext cx="3400326" cy="3409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1AFB1-4BA2-4E8F-92D6-23E7F14F1F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99" y="3698057"/>
            <a:ext cx="3400326" cy="29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"/>
    </mc:Choice>
    <mc:Fallback xmlns="">
      <p:transition spd="slow" advTm="7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945CB061-0200-4D91-9225-3E77E96A223B}"/>
              </a:ext>
            </a:extLst>
          </p:cNvPr>
          <p:cNvGrpSpPr/>
          <p:nvPr/>
        </p:nvGrpSpPr>
        <p:grpSpPr>
          <a:xfrm>
            <a:off x="6952538" y="2102433"/>
            <a:ext cx="4095520" cy="3914742"/>
            <a:chOff x="6952538" y="2102433"/>
            <a:chExt cx="4095520" cy="39147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21D938-7545-4B9A-A311-992EDB492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3"/>
            <a:stretch/>
          </p:blipFill>
          <p:spPr>
            <a:xfrm>
              <a:off x="7216878" y="2102433"/>
              <a:ext cx="3831180" cy="35751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9ED75FD-410F-4566-9FFD-9B635EB799B3}"/>
                    </a:ext>
                  </a:extLst>
                </p:cNvPr>
                <p:cNvSpPr/>
                <p:nvPr/>
              </p:nvSpPr>
              <p:spPr>
                <a:xfrm>
                  <a:off x="9266890" y="5709398"/>
                  <a:ext cx="33598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9ED75FD-410F-4566-9FFD-9B635EB79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6890" y="5709398"/>
                  <a:ext cx="33598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8035D65-76F4-4129-ACED-0B651FA210DF}"/>
                    </a:ext>
                  </a:extLst>
                </p:cNvPr>
                <p:cNvSpPr/>
                <p:nvPr/>
              </p:nvSpPr>
              <p:spPr>
                <a:xfrm>
                  <a:off x="6952538" y="3597750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8035D65-76F4-4129-ACED-0B651FA210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2538" y="3597750"/>
                  <a:ext cx="338426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CCA1CD-81E0-4137-B5C0-D0AFAE8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105400"/>
          </a:xfrm>
        </p:spPr>
        <p:txBody>
          <a:bodyPr>
            <a:normAutofit/>
          </a:bodyPr>
          <a:lstStyle/>
          <a:p>
            <a:r>
              <a:rPr lang="en-HK" dirty="0"/>
              <a:t>Density-based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內容版面配置區 2">
                <a:extLst>
                  <a:ext uri="{FF2B5EF4-FFF2-40B4-BE49-F238E27FC236}">
                    <a16:creationId xmlns:a16="http://schemas.microsoft.com/office/drawing/2014/main" id="{E21117EC-5F46-46B0-B031-34892A7937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1490" y="1862787"/>
                <a:ext cx="10273122" cy="4054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A53010"/>
                  </a:buClr>
                  <a:buNone/>
                  <a:defRPr/>
                </a:pPr>
                <a:r>
                  <a:rPr lang="da-DK" altLang="zh-HK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da-DK" altLang="zh-HK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by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da-DK" altLang="zh-HK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</a:t>
                </a:r>
              </a:p>
              <a:p>
                <a:pPr>
                  <a:buClr>
                    <a:srgbClr val="A53010"/>
                  </a:buClr>
                  <a:defRPr/>
                </a:pPr>
                <a:r>
                  <a:rPr lang="da-DK" altLang="zh-HK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Binning </a:t>
                </a:r>
                <a:r>
                  <a:rPr lang="da-DK" altLang="zh-HK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[Paninski 03]</a:t>
                </a:r>
                <a:endParaRPr lang="da-DK" altLang="zh-HK" sz="22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 lvl="0">
                  <a:buClr>
                    <a:srgbClr val="A53010"/>
                  </a:buClr>
                  <a:defRPr/>
                </a:pPr>
                <a:r>
                  <a:rPr lang="da-DK" altLang="zh-HK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Kernel </a:t>
                </a:r>
                <a:r>
                  <a:rPr lang="da-DK" altLang="zh-HK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[Moon et al. 95]</a:t>
                </a:r>
              </a:p>
              <a:p>
                <a:pPr lvl="0">
                  <a:buClr>
                    <a:srgbClr val="A53010"/>
                  </a:buClr>
                  <a:defRPr/>
                </a:pPr>
                <a:r>
                  <a:rPr lang="da-DK" altLang="zh-HK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Nearest neighbor </a:t>
                </a:r>
                <a:r>
                  <a:rPr lang="da-DK" altLang="zh-HK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[Kraskov et al. 04]</a:t>
                </a:r>
              </a:p>
              <a:p>
                <a:pPr marL="0" lvl="0" indent="0">
                  <a:buClr>
                    <a:srgbClr val="A53010"/>
                  </a:buClr>
                  <a:buNone/>
                  <a:defRPr/>
                </a:pPr>
                <a:endParaRPr lang="da-DK" altLang="zh-HK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lvl="0" indent="0">
                  <a:buClr>
                    <a:srgbClr val="A53010"/>
                  </a:buClr>
                  <a:buNone/>
                  <a:defRPr/>
                </a:pPr>
                <a:r>
                  <a:rPr lang="da-DK" altLang="zh-HK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Is there a truly non-parametric estimation?</a:t>
                </a:r>
              </a:p>
              <a:p>
                <a:pPr>
                  <a:buClr>
                    <a:srgbClr val="A53010"/>
                  </a:buClr>
                  <a:defRPr/>
                </a:pPr>
                <a:r>
                  <a:rPr lang="da-DK" altLang="zh-HK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Neural estimations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</a:rPr>
                  <a:t>[Poole et al. 18]</a:t>
                </a:r>
                <a:endParaRPr lang="en-US" dirty="0"/>
              </a:p>
              <a:p>
                <a:pPr marL="0" lvl="0" indent="0">
                  <a:buClr>
                    <a:srgbClr val="A53010"/>
                  </a:buClr>
                  <a:buNone/>
                  <a:defRPr/>
                </a:pPr>
                <a:endParaRPr lang="da-DK" altLang="zh-HK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18" name="內容版面配置區 2">
                <a:extLst>
                  <a:ext uri="{FF2B5EF4-FFF2-40B4-BE49-F238E27FC236}">
                    <a16:creationId xmlns:a16="http://schemas.microsoft.com/office/drawing/2014/main" id="{E21117EC-5F46-46B0-B031-34892A79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90" y="1862787"/>
                <a:ext cx="10273122" cy="4054415"/>
              </a:xfrm>
              <a:prstGeom prst="rect">
                <a:avLst/>
              </a:prstGeom>
              <a:blipFill>
                <a:blip r:embed="rId6"/>
                <a:stretch>
                  <a:fillRect l="-593"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FD05AA-6B28-4B9D-9568-AF81F4CAE1E2}"/>
              </a:ext>
            </a:extLst>
          </p:cNvPr>
          <p:cNvGrpSpPr/>
          <p:nvPr/>
        </p:nvGrpSpPr>
        <p:grpSpPr>
          <a:xfrm>
            <a:off x="7615084" y="2172927"/>
            <a:ext cx="3308555" cy="3165989"/>
            <a:chOff x="7615084" y="2172927"/>
            <a:chExt cx="3308555" cy="316598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78BF8E-CFB1-45A1-9513-5410F19AC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7755" y="2172929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FAC300-10AB-434E-B41E-7B999042CE29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4842390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E5F244-FA38-46BA-BB5A-0191DC0BB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3445" y="2172929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54F67-6E35-4173-9694-7F7E5496F3D2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4306533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45EDCF-1802-4F2C-A3F0-BDB403FFEABC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3785418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F227F6-8179-48CD-BA24-6FD50D9575C3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3249559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2187A3-5671-4D98-8E20-B4DF955054A1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2703868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8DE2013-FD4C-4985-B809-B0CDA8CCE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2233" y="2172928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BD331F-CC6C-4420-9B5D-375FF0F822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135" y="2172928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146295-3695-49FB-9522-D75366047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4657" y="2172927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3C2F80-4EEA-41D6-A62E-F2F495BE0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0515" y="2172927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0A33D9-4D36-43E5-9EF2-E447E07F8604}"/>
              </a:ext>
            </a:extLst>
          </p:cNvPr>
          <p:cNvGrpSpPr/>
          <p:nvPr/>
        </p:nvGrpSpPr>
        <p:grpSpPr>
          <a:xfrm>
            <a:off x="7431545" y="1982061"/>
            <a:ext cx="3670690" cy="3572807"/>
            <a:chOff x="7425011" y="1977871"/>
            <a:chExt cx="3670690" cy="357280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F9736E-3BCE-473A-8353-8807D1101275}"/>
                </a:ext>
              </a:extLst>
            </p:cNvPr>
            <p:cNvSpPr/>
            <p:nvPr/>
          </p:nvSpPr>
          <p:spPr>
            <a:xfrm>
              <a:off x="9044467" y="2960116"/>
              <a:ext cx="677547" cy="677547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35000">
                  <a:schemeClr val="accent1">
                    <a:alpha val="4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421159A-E92B-4BE9-A825-23DD1C94D0CD}"/>
                </a:ext>
              </a:extLst>
            </p:cNvPr>
            <p:cNvSpPr/>
            <p:nvPr/>
          </p:nvSpPr>
          <p:spPr>
            <a:xfrm>
              <a:off x="9366266" y="3896790"/>
              <a:ext cx="677547" cy="677547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35000">
                  <a:schemeClr val="accent1">
                    <a:alpha val="4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2C76D07-CC50-4CB0-A967-AD75691CE964}"/>
                </a:ext>
              </a:extLst>
            </p:cNvPr>
            <p:cNvGrpSpPr/>
            <p:nvPr/>
          </p:nvGrpSpPr>
          <p:grpSpPr>
            <a:xfrm>
              <a:off x="7425011" y="1977871"/>
              <a:ext cx="3670690" cy="3572807"/>
              <a:chOff x="7425011" y="1977871"/>
              <a:chExt cx="3670690" cy="357280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D3AF15C-0AD3-441F-8997-54695DB6D4D1}"/>
                  </a:ext>
                </a:extLst>
              </p:cNvPr>
              <p:cNvSpPr/>
              <p:nvPr/>
            </p:nvSpPr>
            <p:spPr>
              <a:xfrm>
                <a:off x="8716299" y="3538475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81EF019-B422-47EA-AF5D-ADAC5A3E82B3}"/>
                  </a:ext>
                </a:extLst>
              </p:cNvPr>
              <p:cNvSpPr/>
              <p:nvPr/>
            </p:nvSpPr>
            <p:spPr>
              <a:xfrm>
                <a:off x="7425011" y="4873131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6C56CE0-3701-475C-AFBE-2303E48DF22D}"/>
                  </a:ext>
                </a:extLst>
              </p:cNvPr>
              <p:cNvSpPr/>
              <p:nvPr/>
            </p:nvSpPr>
            <p:spPr>
              <a:xfrm>
                <a:off x="10418154" y="2011570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E0C24A0-7FCC-40FD-A87B-0692A1E2EEAD}"/>
                  </a:ext>
                </a:extLst>
              </p:cNvPr>
              <p:cNvSpPr/>
              <p:nvPr/>
            </p:nvSpPr>
            <p:spPr>
              <a:xfrm>
                <a:off x="8868699" y="3690875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37299DE-5CF8-4D57-9EE8-C34DD6CC9A1C}"/>
                  </a:ext>
                </a:extLst>
              </p:cNvPr>
              <p:cNvSpPr/>
              <p:nvPr/>
            </p:nvSpPr>
            <p:spPr>
              <a:xfrm>
                <a:off x="9021099" y="3843275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4EDA1A6-96B9-44AB-8314-FF25616DEF2A}"/>
                  </a:ext>
                </a:extLst>
              </p:cNvPr>
              <p:cNvSpPr/>
              <p:nvPr/>
            </p:nvSpPr>
            <p:spPr>
              <a:xfrm>
                <a:off x="8587576" y="3544606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E363C2D-04DE-40F2-A4D8-A34012B7B480}"/>
                  </a:ext>
                </a:extLst>
              </p:cNvPr>
              <p:cNvSpPr/>
              <p:nvPr/>
            </p:nvSpPr>
            <p:spPr>
              <a:xfrm>
                <a:off x="8501105" y="3725109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7C89652-D5E6-4FEF-8368-9DB229F5B568}"/>
                  </a:ext>
                </a:extLst>
              </p:cNvPr>
              <p:cNvSpPr/>
              <p:nvPr/>
            </p:nvSpPr>
            <p:spPr>
              <a:xfrm>
                <a:off x="8699325" y="3987986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1F4EDC5-29FD-462B-9C1D-086C1E55C17A}"/>
                  </a:ext>
                </a:extLst>
              </p:cNvPr>
              <p:cNvSpPr/>
              <p:nvPr/>
            </p:nvSpPr>
            <p:spPr>
              <a:xfrm>
                <a:off x="8980070" y="3431900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52394EA-87CA-41CC-936C-B860AE150A67}"/>
                  </a:ext>
                </a:extLst>
              </p:cNvPr>
              <p:cNvSpPr/>
              <p:nvPr/>
            </p:nvSpPr>
            <p:spPr>
              <a:xfrm>
                <a:off x="9030547" y="3320055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348623-D519-429E-8511-C8A1697026E0}"/>
                  </a:ext>
                </a:extLst>
              </p:cNvPr>
              <p:cNvSpPr/>
              <p:nvPr/>
            </p:nvSpPr>
            <p:spPr>
              <a:xfrm>
                <a:off x="9248485" y="3039521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8D96517-CBB2-404C-83C3-F038C10AAFD1}"/>
                  </a:ext>
                </a:extLst>
              </p:cNvPr>
              <p:cNvSpPr/>
              <p:nvPr/>
            </p:nvSpPr>
            <p:spPr>
              <a:xfrm>
                <a:off x="9400885" y="3191921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1EE8BB5-B60C-4F57-8308-3D0DEA05B76E}"/>
                  </a:ext>
                </a:extLst>
              </p:cNvPr>
              <p:cNvSpPr/>
              <p:nvPr/>
            </p:nvSpPr>
            <p:spPr>
              <a:xfrm>
                <a:off x="9553285" y="3344321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C098511-C8F7-433B-82F8-4C3A74284E27}"/>
                  </a:ext>
                </a:extLst>
              </p:cNvPr>
              <p:cNvSpPr/>
              <p:nvPr/>
            </p:nvSpPr>
            <p:spPr>
              <a:xfrm>
                <a:off x="9137989" y="3224574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381F43F-7756-4221-B1C5-17F584882111}"/>
                  </a:ext>
                </a:extLst>
              </p:cNvPr>
              <p:cNvSpPr/>
              <p:nvPr/>
            </p:nvSpPr>
            <p:spPr>
              <a:xfrm>
                <a:off x="9230910" y="3525766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5DE6DB5-7A74-41B0-9D23-60848C4A69B5}"/>
                  </a:ext>
                </a:extLst>
              </p:cNvPr>
              <p:cNvSpPr/>
              <p:nvPr/>
            </p:nvSpPr>
            <p:spPr>
              <a:xfrm>
                <a:off x="9512256" y="2932946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12E01B8-FBCD-4075-A83C-1E274F8B8A0A}"/>
                  </a:ext>
                </a:extLst>
              </p:cNvPr>
              <p:cNvSpPr/>
              <p:nvPr/>
            </p:nvSpPr>
            <p:spPr>
              <a:xfrm>
                <a:off x="9780671" y="2540567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4F80746-80FA-45CF-8385-9B92B93F25F4}"/>
                  </a:ext>
                </a:extLst>
              </p:cNvPr>
              <p:cNvSpPr/>
              <p:nvPr/>
            </p:nvSpPr>
            <p:spPr>
              <a:xfrm>
                <a:off x="9933071" y="2692967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EDF9053-313E-4514-AA0C-7FB323A2E6FB}"/>
                  </a:ext>
                </a:extLst>
              </p:cNvPr>
              <p:cNvSpPr/>
              <p:nvPr/>
            </p:nvSpPr>
            <p:spPr>
              <a:xfrm>
                <a:off x="10085471" y="2845367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362A1B3-D5F3-4722-A1B5-D8897159CF37}"/>
                  </a:ext>
                </a:extLst>
              </p:cNvPr>
              <p:cNvSpPr/>
              <p:nvPr/>
            </p:nvSpPr>
            <p:spPr>
              <a:xfrm>
                <a:off x="9576653" y="2461162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BF54859-91C9-4A9B-BCEE-6B74FD12D7AF}"/>
                  </a:ext>
                </a:extLst>
              </p:cNvPr>
              <p:cNvSpPr/>
              <p:nvPr/>
            </p:nvSpPr>
            <p:spPr>
              <a:xfrm>
                <a:off x="9670175" y="2725620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242D3EB-2362-45BA-AB70-1AE9C3C5B7F4}"/>
                  </a:ext>
                </a:extLst>
              </p:cNvPr>
              <p:cNvSpPr/>
              <p:nvPr/>
            </p:nvSpPr>
            <p:spPr>
              <a:xfrm>
                <a:off x="9763697" y="2990078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BCAF306-83BD-433F-9807-172691F06DED}"/>
                  </a:ext>
                </a:extLst>
              </p:cNvPr>
              <p:cNvSpPr/>
              <p:nvPr/>
            </p:nvSpPr>
            <p:spPr>
              <a:xfrm>
                <a:off x="10044442" y="2433992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E62196E-6099-488D-99DB-66A22641ABE8}"/>
                  </a:ext>
                </a:extLst>
              </p:cNvPr>
              <p:cNvSpPr/>
              <p:nvPr/>
            </p:nvSpPr>
            <p:spPr>
              <a:xfrm>
                <a:off x="8228684" y="4040141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2C727A6-5538-4FB0-968F-C0D0CA7051A3}"/>
                  </a:ext>
                </a:extLst>
              </p:cNvPr>
              <p:cNvSpPr/>
              <p:nvPr/>
            </p:nvSpPr>
            <p:spPr>
              <a:xfrm>
                <a:off x="8060196" y="4183934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BA544C5-D077-4B60-A7AD-886E7F4A63A2}"/>
                  </a:ext>
                </a:extLst>
              </p:cNvPr>
              <p:cNvSpPr/>
              <p:nvPr/>
            </p:nvSpPr>
            <p:spPr>
              <a:xfrm>
                <a:off x="8439639" y="4488366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5465647-33ED-446C-99E1-85DAB1EC709C}"/>
                  </a:ext>
                </a:extLst>
              </p:cNvPr>
              <p:cNvSpPr/>
              <p:nvPr/>
            </p:nvSpPr>
            <p:spPr>
              <a:xfrm>
                <a:off x="7844295" y="4228030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FD1D7B9-135E-4793-B0E3-61F838EC5921}"/>
                  </a:ext>
                </a:extLst>
              </p:cNvPr>
              <p:cNvSpPr/>
              <p:nvPr/>
            </p:nvSpPr>
            <p:spPr>
              <a:xfrm>
                <a:off x="7957428" y="4458933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0DD966A-C762-4D53-AAA3-A1DF5172399D}"/>
                  </a:ext>
                </a:extLst>
              </p:cNvPr>
              <p:cNvSpPr/>
              <p:nvPr/>
            </p:nvSpPr>
            <p:spPr>
              <a:xfrm>
                <a:off x="8004425" y="4716257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9BDFE71-3863-4949-91B0-B4CF80B5984D}"/>
                  </a:ext>
                </a:extLst>
              </p:cNvPr>
              <p:cNvSpPr/>
              <p:nvPr/>
            </p:nvSpPr>
            <p:spPr>
              <a:xfrm>
                <a:off x="8161414" y="4397255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8C8C31E-3A8A-4960-A76F-781900B1CAE9}"/>
                  </a:ext>
                </a:extLst>
              </p:cNvPr>
              <p:cNvSpPr/>
              <p:nvPr/>
            </p:nvSpPr>
            <p:spPr>
              <a:xfrm>
                <a:off x="8592039" y="4640766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7E639F4-3178-4664-99C5-AF7FEED0E633}"/>
                  </a:ext>
                </a:extLst>
              </p:cNvPr>
              <p:cNvSpPr/>
              <p:nvPr/>
            </p:nvSpPr>
            <p:spPr>
              <a:xfrm>
                <a:off x="8372141" y="4175232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54C750E-66D6-478E-A9C7-972E0F4FF161}"/>
                  </a:ext>
                </a:extLst>
              </p:cNvPr>
              <p:cNvSpPr/>
              <p:nvPr/>
            </p:nvSpPr>
            <p:spPr>
              <a:xfrm>
                <a:off x="8440652" y="3921071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B6A5A15-ABA1-4F38-BABE-1DFAED79DF92}"/>
                  </a:ext>
                </a:extLst>
              </p:cNvPr>
              <p:cNvSpPr/>
              <p:nvPr/>
            </p:nvSpPr>
            <p:spPr>
              <a:xfrm>
                <a:off x="9383310" y="3678166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A7D0C09-760C-4B8C-A863-BD39919F6508}"/>
                  </a:ext>
                </a:extLst>
              </p:cNvPr>
              <p:cNvSpPr/>
              <p:nvPr/>
            </p:nvSpPr>
            <p:spPr>
              <a:xfrm>
                <a:off x="9057279" y="4057787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67A2901-9E48-4E4E-973E-10A387BEF4DE}"/>
                  </a:ext>
                </a:extLst>
              </p:cNvPr>
              <p:cNvSpPr/>
              <p:nvPr/>
            </p:nvSpPr>
            <p:spPr>
              <a:xfrm>
                <a:off x="9331401" y="2814762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63D519F-FE85-450B-B1F9-C58E84735E3D}"/>
                  </a:ext>
                </a:extLst>
              </p:cNvPr>
              <p:cNvSpPr/>
              <p:nvPr/>
            </p:nvSpPr>
            <p:spPr>
              <a:xfrm>
                <a:off x="9974269" y="2278523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E177452-06AE-4C81-A98D-3E622080E65E}"/>
                  </a:ext>
                </a:extLst>
              </p:cNvPr>
              <p:cNvSpPr/>
              <p:nvPr/>
            </p:nvSpPr>
            <p:spPr>
              <a:xfrm>
                <a:off x="10042015" y="1977871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60E156-A6C4-4878-B622-1762DA856FB4}"/>
                  </a:ext>
                </a:extLst>
              </p:cNvPr>
              <p:cNvSpPr/>
              <p:nvPr/>
            </p:nvSpPr>
            <p:spPr>
              <a:xfrm>
                <a:off x="10233611" y="2628923"/>
                <a:ext cx="677547" cy="677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35000">
                    <a:schemeClr val="accent1">
                      <a:alpha val="40000"/>
                    </a:schemeClr>
                  </a:gs>
                  <a:gs pos="69000">
                    <a:schemeClr val="accent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B6A7F1-48BA-4E1D-9570-6F7689D1061F}"/>
              </a:ext>
            </a:extLst>
          </p:cNvPr>
          <p:cNvGrpSpPr/>
          <p:nvPr/>
        </p:nvGrpSpPr>
        <p:grpSpPr>
          <a:xfrm>
            <a:off x="7222343" y="4156704"/>
            <a:ext cx="2440205" cy="1597762"/>
            <a:chOff x="7222343" y="4156704"/>
            <a:chExt cx="2440205" cy="159776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FF6D9AE-E523-420B-962A-FF5C32F7A69D}"/>
                </a:ext>
              </a:extLst>
            </p:cNvPr>
            <p:cNvGrpSpPr/>
            <p:nvPr/>
          </p:nvGrpSpPr>
          <p:grpSpPr>
            <a:xfrm>
              <a:off x="7222343" y="4601702"/>
              <a:ext cx="1133558" cy="1152764"/>
              <a:chOff x="7222343" y="4601702"/>
              <a:chExt cx="1133558" cy="1152764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38D9D4BB-E185-4A53-A020-0B10C640D0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2233" y="4827648"/>
                <a:ext cx="476077" cy="3665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354BCFA-36D8-4AD8-AABA-E48DE969AE1F}"/>
                  </a:ext>
                </a:extLst>
              </p:cNvPr>
              <p:cNvSpPr/>
              <p:nvPr/>
            </p:nvSpPr>
            <p:spPr>
              <a:xfrm>
                <a:off x="7222343" y="4601702"/>
                <a:ext cx="1133558" cy="1152764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66E313D-DCE8-4A12-9262-8C8E1E467C71}"/>
                </a:ext>
              </a:extLst>
            </p:cNvPr>
            <p:cNvGrpSpPr/>
            <p:nvPr/>
          </p:nvGrpSpPr>
          <p:grpSpPr>
            <a:xfrm>
              <a:off x="9176058" y="4156704"/>
              <a:ext cx="486490" cy="479712"/>
              <a:chOff x="9176058" y="4156704"/>
              <a:chExt cx="486490" cy="479712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7FFA45B-D927-4319-B8A8-F7D242BAC752}"/>
                  </a:ext>
                </a:extLst>
              </p:cNvPr>
              <p:cNvSpPr/>
              <p:nvPr/>
            </p:nvSpPr>
            <p:spPr>
              <a:xfrm>
                <a:off x="9176058" y="4156704"/>
                <a:ext cx="486490" cy="479712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FCB7E721-1C5F-4CD3-9FF5-9D15BCF9867B}"/>
                  </a:ext>
                </a:extLst>
              </p:cNvPr>
              <p:cNvCxnSpPr>
                <a:cxnSpLocks/>
                <a:endCxn id="77" idx="1"/>
              </p:cNvCxnSpPr>
              <p:nvPr/>
            </p:nvCxnSpPr>
            <p:spPr>
              <a:xfrm flipH="1" flipV="1">
                <a:off x="9247303" y="4226956"/>
                <a:ext cx="167446" cy="1723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Slide Number Placeholder 89">
            <a:extLst>
              <a:ext uri="{FF2B5EF4-FFF2-40B4-BE49-F238E27FC236}">
                <a16:creationId xmlns:a16="http://schemas.microsoft.com/office/drawing/2014/main" id="{8977FF4E-1F27-4404-B58C-00349B03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2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"/>
    </mc:Choice>
    <mc:Fallback xmlns="">
      <p:transition spd="slow" advTm="1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5129-9A6A-45A2-B80C-5F388F4E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with repeated runs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C9AA9-DD94-4E2A-A10E-69D1C5C34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91" y="1543259"/>
            <a:ext cx="656661" cy="656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B5A3C-2ACA-4654-B12C-0ECAD8525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52" y="1617021"/>
            <a:ext cx="656661" cy="65666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5DA76-2447-4E3C-A5B0-956C65D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B9D951F-EBEA-4E9B-80B9-583F1B9C8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467" y="2347444"/>
            <a:ext cx="4834248" cy="3630246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54348D10-ED36-4761-A1C9-AB46C11F6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91" y="2354796"/>
            <a:ext cx="4822745" cy="36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3"/>
    </mc:Choice>
    <mc:Fallback xmlns="">
      <p:transition spd="slow" advTm="3411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B5D4-E6EC-4581-962C-97B02119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modes do not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99FE4-E55F-484C-9314-B0E9CBB25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H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H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</m:t>
                    </m:r>
                  </m:oMath>
                </a14:m>
                <a:endParaRPr lang="en-HK" dirty="0"/>
              </a:p>
              <a:p>
                <a:r>
                  <a:rPr lang="en-HK" dirty="0"/>
                  <a:t>Sample size = 1000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99FE4-E55F-484C-9314-B0E9CBB25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0D5F715-070A-4007-BA38-5F8481F3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71" y="3523073"/>
            <a:ext cx="2932200" cy="2385195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572E83-4A1D-4D89-A05A-E6BBF6D04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317" y="3499001"/>
            <a:ext cx="2472281" cy="2472281"/>
          </a:xfrm>
          <a:prstGeom prst="rect">
            <a:avLst/>
          </a:prstGeom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7C753243-5473-4810-8A75-86103FA33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86" y="3494006"/>
            <a:ext cx="3985922" cy="2472281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C5A54FA1-4A70-452A-A05E-F3FFCAC5A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086" y="3494006"/>
            <a:ext cx="3985922" cy="247228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B7362B0D-63C1-49CA-9883-F5FA3600F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249" y="3513325"/>
            <a:ext cx="2472281" cy="2472281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794A7D-42DF-4CE8-8DD3-7C47305B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F4F8-2659-411E-9AF3-E32F412F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280890"/>
          </a:xfrm>
        </p:spPr>
        <p:txBody>
          <a:bodyPr/>
          <a:lstStyle/>
          <a:p>
            <a:r>
              <a:rPr lang="en-US" dirty="0"/>
              <a:t>Higher dimensional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74D33-4264-40B5-B4E9-3FFB7B182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0" y="2133600"/>
                <a:ext cx="8589843" cy="37776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independent pairs of gaussian: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HK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HK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HK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HK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74D33-4264-40B5-B4E9-3FFB7B182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2133600"/>
                <a:ext cx="8589843" cy="3777622"/>
              </a:xfrm>
              <a:blipFill>
                <a:blip r:embed="rId3"/>
                <a:stretch>
                  <a:fillRect l="-49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B6295-7CD4-44DB-8621-7D8EFA60759F}"/>
              </a:ext>
            </a:extLst>
          </p:cNvPr>
          <p:cNvGrpSpPr/>
          <p:nvPr/>
        </p:nvGrpSpPr>
        <p:grpSpPr>
          <a:xfrm>
            <a:off x="2183521" y="3843149"/>
            <a:ext cx="3508620" cy="2390741"/>
            <a:chOff x="7801897" y="746606"/>
            <a:chExt cx="3919686" cy="26708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517767-D5A7-45FB-84BF-4CF56A00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1897" y="790850"/>
              <a:ext cx="3919686" cy="262659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FD78C4-6B4C-423F-A1A4-9FAAE5415C8A}"/>
                </a:ext>
              </a:extLst>
            </p:cNvPr>
            <p:cNvSpPr/>
            <p:nvPr/>
          </p:nvSpPr>
          <p:spPr>
            <a:xfrm>
              <a:off x="9283846" y="746606"/>
              <a:ext cx="8370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MINE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071F1A-CAF0-4278-9100-363F23D13B07}"/>
              </a:ext>
            </a:extLst>
          </p:cNvPr>
          <p:cNvGrpSpPr/>
          <p:nvPr/>
        </p:nvGrpSpPr>
        <p:grpSpPr>
          <a:xfrm>
            <a:off x="6117833" y="3843148"/>
            <a:ext cx="3527573" cy="2390741"/>
            <a:chOff x="7716959" y="3517495"/>
            <a:chExt cx="3531979" cy="23937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9D1E3D-0959-4693-9558-2ED93288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6959" y="3565893"/>
              <a:ext cx="3531979" cy="23453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4B309A-78B8-43A1-847E-A17A256C3D6F}"/>
                </a:ext>
              </a:extLst>
            </p:cNvPr>
            <p:cNvSpPr/>
            <p:nvPr/>
          </p:nvSpPr>
          <p:spPr>
            <a:xfrm>
              <a:off x="9339951" y="3517495"/>
              <a:ext cx="866395" cy="309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MI-NEE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ED0B6-EF1C-4489-9434-9DD20BCD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2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"/>
    </mc:Choice>
    <mc:Fallback xmlns="">
      <p:transition spd="slow" advTm="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F467-0BE9-4A36-837D-82F42397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280890"/>
          </a:xfrm>
        </p:spPr>
        <p:txBody>
          <a:bodyPr>
            <a:normAutofit/>
          </a:bodyPr>
          <a:lstStyle/>
          <a:p>
            <a:r>
              <a:rPr lang="en-US" dirty="0"/>
              <a:t>Something wrong?</a:t>
            </a:r>
            <a:br>
              <a:rPr lang="en-US" dirty="0"/>
            </a:br>
            <a:r>
              <a:rPr lang="en-US" sz="2800" dirty="0"/>
              <a:t>Bounded support of uniform reference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FB091A-8F54-4B18-831E-BE6D3FC1B0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0" y="2133600"/>
                <a:ext cx="7692591" cy="377762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where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bounding box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Technicality: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HK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HK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HK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HK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HK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HK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FB091A-8F54-4B18-831E-BE6D3FC1B0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2133600"/>
                <a:ext cx="7692591" cy="3777622"/>
              </a:xfrm>
              <a:blipFill>
                <a:blip r:embed="rId3"/>
                <a:stretch>
                  <a:fillRect l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DD3E82-CAF4-43CB-9457-A2139781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081" y="1384021"/>
            <a:ext cx="2227710" cy="2227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F1B91-70F5-47A1-839C-38F1794BF332}"/>
              </a:ext>
            </a:extLst>
          </p:cNvPr>
          <p:cNvSpPr/>
          <p:nvPr/>
        </p:nvSpPr>
        <p:spPr>
          <a:xfrm>
            <a:off x="9212818" y="1554480"/>
            <a:ext cx="1780540" cy="1801669"/>
          </a:xfrm>
          <a:prstGeom prst="rect">
            <a:avLst/>
          </a:prstGeom>
          <a:solidFill>
            <a:srgbClr val="7030A0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F68B59F-326F-4F40-B07F-D11806D7A6C6}"/>
              </a:ext>
            </a:extLst>
          </p:cNvPr>
          <p:cNvSpPr/>
          <p:nvPr/>
        </p:nvSpPr>
        <p:spPr>
          <a:xfrm>
            <a:off x="7906062" y="4676384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/>
              <a:t>undefined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40136FC8-7414-43D5-903F-DA76AF8C4708}"/>
              </a:ext>
            </a:extLst>
          </p:cNvPr>
          <p:cNvGrpSpPr/>
          <p:nvPr/>
        </p:nvGrpSpPr>
        <p:grpSpPr>
          <a:xfrm rot="10800000">
            <a:off x="3621264" y="5232091"/>
            <a:ext cx="1877140" cy="501736"/>
            <a:chOff x="6905000" y="4667837"/>
            <a:chExt cx="1877140" cy="501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7E17D05-2E05-4637-8226-B555140F3054}"/>
                    </a:ext>
                  </a:extLst>
                </p:cNvPr>
                <p:cNvSpPr/>
                <p:nvPr/>
              </p:nvSpPr>
              <p:spPr>
                <a:xfrm rot="10800000">
                  <a:off x="7400483" y="4667837"/>
                  <a:ext cx="6815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7E17D05-2E05-4637-8226-B555140F3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7400483" y="4667837"/>
                  <a:ext cx="68159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9F52C55-DF5E-4FE0-A318-F297B5E592CF}"/>
                </a:ext>
              </a:extLst>
            </p:cNvPr>
            <p:cNvSpPr/>
            <p:nvPr/>
          </p:nvSpPr>
          <p:spPr>
            <a:xfrm rot="16200000">
              <a:off x="7777583" y="4165017"/>
              <a:ext cx="131973" cy="1877140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84A27-43C3-45D3-AECF-1B218EA7D46D}"/>
              </a:ext>
            </a:extLst>
          </p:cNvPr>
          <p:cNvGrpSpPr/>
          <p:nvPr/>
        </p:nvGrpSpPr>
        <p:grpSpPr>
          <a:xfrm rot="10800000">
            <a:off x="5848975" y="5231658"/>
            <a:ext cx="1877141" cy="501738"/>
            <a:chOff x="6700424" y="4667837"/>
            <a:chExt cx="1877141" cy="501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769C5D9-647C-465A-991C-0B8FCCCF6336}"/>
                    </a:ext>
                  </a:extLst>
                </p:cNvPr>
                <p:cNvSpPr/>
                <p:nvPr/>
              </p:nvSpPr>
              <p:spPr>
                <a:xfrm rot="10800000">
                  <a:off x="7212776" y="4667837"/>
                  <a:ext cx="6815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769C5D9-647C-465A-991C-0B8FCCCF6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7212776" y="4667837"/>
                  <a:ext cx="68159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51049FFB-0DD4-4E03-BB73-5A31607A9EE0}"/>
                </a:ext>
              </a:extLst>
            </p:cNvPr>
            <p:cNvSpPr/>
            <p:nvPr/>
          </p:nvSpPr>
          <p:spPr>
            <a:xfrm rot="16200000">
              <a:off x="7573008" y="4165017"/>
              <a:ext cx="131974" cy="1877141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03AF-93B3-4402-9398-81C7854E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1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6"/>
    </mc:Choice>
    <mc:Fallback xmlns="">
      <p:transition spd="slow" advTm="4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F467-0BE9-4A36-837D-82F42397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MI-NEE actually computes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FB091A-8F54-4B18-831E-BE6D3FC1B0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0" y="2133600"/>
                <a:ext cx="7692591" cy="377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are approximately </a:t>
                </a:r>
                <a:r>
                  <a:rPr lang="en-US" sz="1800" dirty="0" err="1"/>
                  <a:t>i.i.d</a:t>
                </a:r>
                <a:r>
                  <a:rPr lang="en-US" sz="1800" dirty="0"/>
                  <a:t>. samples of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FB091A-8F54-4B18-831E-BE6D3FC1B0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2133600"/>
                <a:ext cx="7692591" cy="3777622"/>
              </a:xfrm>
              <a:blipFill>
                <a:blip r:embed="rId3"/>
                <a:stretch>
                  <a:fillRect l="-713" t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DD3E82-CAF4-43CB-9457-A2139781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081" y="1384021"/>
            <a:ext cx="2227710" cy="2227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F1B91-70F5-47A1-839C-38F1794BF332}"/>
              </a:ext>
            </a:extLst>
          </p:cNvPr>
          <p:cNvSpPr/>
          <p:nvPr/>
        </p:nvSpPr>
        <p:spPr>
          <a:xfrm>
            <a:off x="9212818" y="1554480"/>
            <a:ext cx="1780540" cy="1801669"/>
          </a:xfrm>
          <a:prstGeom prst="rect">
            <a:avLst/>
          </a:prstGeom>
          <a:solidFill>
            <a:srgbClr val="7030A0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7332-40B0-46DA-94AD-BF30F6A3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6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95"/>
    </mc:Choice>
    <mc:Fallback xmlns="">
      <p:transition spd="slow" advTm="116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A699-50B9-475B-94C8-40FF44FF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70A1-B506-4835-A2DB-278D8110A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Identified the issue of overlapping modes that slows down the training of MINE.</a:t>
            </a:r>
          </a:p>
          <a:p>
            <a:pPr>
              <a:buFont typeface="+mj-lt"/>
              <a:buAutoNum type="arabicPeriod"/>
            </a:pPr>
            <a:r>
              <a:rPr lang="en-US" dirty="0"/>
              <a:t>Proposed an improvement (MI-NEE) that uses a custom reference distribution to sample at the regions of interest.</a:t>
            </a:r>
          </a:p>
          <a:p>
            <a:pPr>
              <a:buFont typeface="+mj-lt"/>
              <a:buAutoNum type="arabicPeriod"/>
            </a:pPr>
            <a:r>
              <a:rPr lang="en-US" i="1" dirty="0"/>
              <a:t>GitHub repository with </a:t>
            </a:r>
            <a:r>
              <a:rPr lang="en-US" i="1" dirty="0" err="1"/>
              <a:t>Jupyter</a:t>
            </a:r>
            <a:r>
              <a:rPr lang="en-US" i="1" dirty="0"/>
              <a:t> notebook demos: </a:t>
            </a:r>
            <a:r>
              <a:rPr lang="en-US" dirty="0">
                <a:hlinkClick r:id="rId2"/>
              </a:rPr>
              <a:t>https://github.com/ccha23/MI-NEE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30E6D-A7AC-4CD0-BD58-4E86EA58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5345-037E-4FE2-A96A-1A8B3F7D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280890"/>
          </a:xfrm>
        </p:spPr>
        <p:txBody>
          <a:bodyPr/>
          <a:lstStyle/>
          <a:p>
            <a:r>
              <a:rPr lang="en-US" dirty="0"/>
              <a:t>Extension #1</a:t>
            </a:r>
            <a:br>
              <a:rPr lang="en-US" dirty="0"/>
            </a:br>
            <a:r>
              <a:rPr lang="en-US" sz="2800" dirty="0"/>
              <a:t>Discrete random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33BBF-C349-4812-90F3-F981E92F2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continuous input feature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discrete class label from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33BBF-C349-4812-90F3-F981E92F2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5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0E809-9829-4662-AE37-96C2F25B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5A4D2013-6C37-439E-BC83-8B769FD6FCAD}"/>
              </a:ext>
            </a:extLst>
          </p:cNvPr>
          <p:cNvGrpSpPr/>
          <p:nvPr/>
        </p:nvGrpSpPr>
        <p:grpSpPr>
          <a:xfrm>
            <a:off x="7288220" y="2236475"/>
            <a:ext cx="3070592" cy="3056265"/>
            <a:chOff x="4189420" y="2059495"/>
            <a:chExt cx="3070592" cy="3056265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ED661808-D10E-45F5-89D1-DD3F9FD5C8FE}"/>
                </a:ext>
              </a:extLst>
            </p:cNvPr>
            <p:cNvSpPr/>
            <p:nvPr/>
          </p:nvSpPr>
          <p:spPr>
            <a:xfrm>
              <a:off x="4519587" y="2897508"/>
              <a:ext cx="1985210" cy="128089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Neural network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13">
                  <a:extLst>
                    <a:ext uri="{FF2B5EF4-FFF2-40B4-BE49-F238E27FC236}">
                      <a16:creationId xmlns:a16="http://schemas.microsoft.com/office/drawing/2014/main" id="{7CAAEB56-1F8E-4828-B798-158009429F55}"/>
                    </a:ext>
                  </a:extLst>
                </p:cNvPr>
                <p:cNvSpPr/>
                <p:nvPr/>
              </p:nvSpPr>
              <p:spPr>
                <a:xfrm>
                  <a:off x="5015806" y="2059495"/>
                  <a:ext cx="9927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13">
                  <a:extLst>
                    <a:ext uri="{FF2B5EF4-FFF2-40B4-BE49-F238E27FC236}">
                      <a16:creationId xmlns:a16="http://schemas.microsoft.com/office/drawing/2014/main" id="{7CAAEB56-1F8E-4828-B798-158009429F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5806" y="2059495"/>
                  <a:ext cx="9927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14">
                  <a:extLst>
                    <a:ext uri="{FF2B5EF4-FFF2-40B4-BE49-F238E27FC236}">
                      <a16:creationId xmlns:a16="http://schemas.microsoft.com/office/drawing/2014/main" id="{EEDADD48-F6DF-4A30-B3AC-634D32EBDDFC}"/>
                    </a:ext>
                  </a:extLst>
                </p:cNvPr>
                <p:cNvSpPr/>
                <p:nvPr/>
              </p:nvSpPr>
              <p:spPr>
                <a:xfrm>
                  <a:off x="4189420" y="4746428"/>
                  <a:ext cx="13630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14">
                  <a:extLst>
                    <a:ext uri="{FF2B5EF4-FFF2-40B4-BE49-F238E27FC236}">
                      <a16:creationId xmlns:a16="http://schemas.microsoft.com/office/drawing/2014/main" id="{EEDADD48-F6DF-4A30-B3AC-634D32EBDD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420" y="4746428"/>
                  <a:ext cx="136300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15">
              <a:extLst>
                <a:ext uri="{FF2B5EF4-FFF2-40B4-BE49-F238E27FC236}">
                  <a16:creationId xmlns:a16="http://schemas.microsoft.com/office/drawing/2014/main" id="{1DD37D19-4502-44EB-89AC-5EBBF586419A}"/>
                </a:ext>
              </a:extLst>
            </p:cNvPr>
            <p:cNvCxnSpPr>
              <a:cxnSpLocks/>
              <a:stCxn id="7" idx="2"/>
              <a:endCxn id="6" idx="0"/>
            </p:cNvCxnSpPr>
            <p:nvPr/>
          </p:nvCxnSpPr>
          <p:spPr>
            <a:xfrm>
              <a:off x="5512192" y="2428827"/>
              <a:ext cx="0" cy="468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8">
              <a:extLst>
                <a:ext uri="{FF2B5EF4-FFF2-40B4-BE49-F238E27FC236}">
                  <a16:creationId xmlns:a16="http://schemas.microsoft.com/office/drawing/2014/main" id="{14BA9896-6155-471F-8E78-93541BB8E902}"/>
                </a:ext>
              </a:extLst>
            </p:cNvPr>
            <p:cNvCxnSpPr>
              <a:cxnSpLocks/>
            </p:cNvCxnSpPr>
            <p:nvPr/>
          </p:nvCxnSpPr>
          <p:spPr>
            <a:xfrm>
              <a:off x="4658366" y="4178398"/>
              <a:ext cx="21005" cy="568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28DDC59-DADC-46DD-BC94-6B643F050C9D}"/>
                    </a:ext>
                  </a:extLst>
                </p:cNvPr>
                <p:cNvSpPr/>
                <p:nvPr/>
              </p:nvSpPr>
              <p:spPr>
                <a:xfrm>
                  <a:off x="5891881" y="4734413"/>
                  <a:ext cx="1368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28DDC59-DADC-46DD-BC94-6B643F050C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1881" y="4734413"/>
                  <a:ext cx="136813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8">
              <a:extLst>
                <a:ext uri="{FF2B5EF4-FFF2-40B4-BE49-F238E27FC236}">
                  <a16:creationId xmlns:a16="http://schemas.microsoft.com/office/drawing/2014/main" id="{3E791AC7-0F73-4781-9F8C-C2F8AE3FA82E}"/>
                </a:ext>
              </a:extLst>
            </p:cNvPr>
            <p:cNvCxnSpPr>
              <a:cxnSpLocks/>
            </p:cNvCxnSpPr>
            <p:nvPr/>
          </p:nvCxnSpPr>
          <p:spPr>
            <a:xfrm>
              <a:off x="6327608" y="4166383"/>
              <a:ext cx="21005" cy="568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1F09B65-8974-4EAD-ADBE-2E2758E3EE8E}"/>
                    </a:ext>
                  </a:extLst>
                </p:cNvPr>
                <p:cNvSpPr/>
                <p:nvPr/>
              </p:nvSpPr>
              <p:spPr>
                <a:xfrm>
                  <a:off x="5299646" y="4259681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1F09B65-8974-4EAD-ADBE-2E2758E3EE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646" y="4259681"/>
                  <a:ext cx="42191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7906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3474-D971-4B9A-9084-6B334B60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#2</a:t>
            </a:r>
            <a:br>
              <a:rPr lang="en-US" dirty="0"/>
            </a:br>
            <a:r>
              <a:rPr lang="en-US" sz="2800" dirty="0"/>
              <a:t>Variational formula for generalized notion of entropy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B2840-0E29-4EDB-8BD5-ED49CACBD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where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dirty="0"/>
                  <a:t>: strictly convex and lower semi-continuous,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 strictly increasing and lower semi-continuous.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Gives </a:t>
                </a:r>
                <a:r>
                  <a:rPr lang="en-US" dirty="0" err="1"/>
                  <a:t>Rényi</a:t>
                </a:r>
                <a:r>
                  <a:rPr lang="en-US" dirty="0"/>
                  <a:t> Entropy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∈[0,1)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Variational formula: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limLow>
                      <m:limLow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sup</m:t>
                        </m:r>
                      </m:e>
                      <m:li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lim>
                    </m:limLow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where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lim>
                        </m:limLow>
                      </m:fName>
                      <m:e>
                        <m:nary>
                          <m:naryPr>
                            <m:limLoc m:val="undOvr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Optimal solution is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unique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differentiable.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B2840-0E29-4EDB-8BD5-ED49CACBD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CBD83-9AFE-4938-AEA0-C010553C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814B65-640B-4D7F-BE8A-C38A186E4BFB}"/>
                  </a:ext>
                </a:extLst>
              </p:cNvPr>
              <p:cNvSpPr/>
              <p:nvPr/>
            </p:nvSpPr>
            <p:spPr>
              <a:xfrm>
                <a:off x="8737600" y="2242235"/>
                <a:ext cx="2624772" cy="8309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dirty="0"/>
                  <a:t>Similar 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-divergences 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[Nguyen et al. 10]</a:t>
                </a:r>
                <a:b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[Ruderman et al. 12]</a:t>
                </a:r>
                <a:endParaRPr lang="en-US" sz="16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814B65-640B-4D7F-BE8A-C38A186E4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2242235"/>
                <a:ext cx="2624772" cy="830997"/>
              </a:xfrm>
              <a:prstGeom prst="rect">
                <a:avLst/>
              </a:prstGeom>
              <a:blipFill>
                <a:blip r:embed="rId3"/>
                <a:stretch>
                  <a:fillRect l="-922" t="-1439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4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D45E-5801-472E-93AD-E5C92408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#3</a:t>
            </a:r>
            <a:br>
              <a:rPr lang="en-US" dirty="0"/>
            </a:br>
            <a:r>
              <a:rPr lang="en-US" sz="2800" dirty="0"/>
              <a:t>Conditional entropy estimation for classification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057BF-2CC5-4521-A844-31FA0B04E8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Optimal 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Classifier: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057BF-2CC5-4521-A844-31FA0B04E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B6C55-FA4B-43E9-B9D6-1F78E6C8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4CCFE8-FE07-41A8-B9DF-A3375C94F1E7}"/>
                  </a:ext>
                </a:extLst>
              </p:cNvPr>
              <p:cNvSpPr/>
              <p:nvPr/>
            </p:nvSpPr>
            <p:spPr>
              <a:xfrm>
                <a:off x="1972105" y="4840516"/>
                <a:ext cx="8791892" cy="6463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Similar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-GAN that trains a discriminator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Nowozin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et al. 16]</a:t>
                </a:r>
                <a:endParaRPr lang="en-US" dirty="0"/>
              </a:p>
              <a:p>
                <a:r>
                  <a:rPr lang="en-US" dirty="0"/>
                  <a:t>Similar to the conditional entropy maximization for </a:t>
                </a:r>
                <a:r>
                  <a:rPr lang="en-US" dirty="0" err="1"/>
                  <a:t>InfoGAN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[Chen et al. 16]</a:t>
                </a:r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4CCFE8-FE07-41A8-B9DF-A3375C9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105" y="4840516"/>
                <a:ext cx="8791892" cy="646331"/>
              </a:xfrm>
              <a:prstGeom prst="rect">
                <a:avLst/>
              </a:prstGeom>
              <a:blipFill>
                <a:blip r:embed="rId3"/>
                <a:stretch>
                  <a:fillRect l="-554" t="-3670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8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6617-5BF8-4BE0-AA0C-4AF4DE8F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280890"/>
          </a:xfrm>
        </p:spPr>
        <p:txBody>
          <a:bodyPr>
            <a:normAutofit/>
          </a:bodyPr>
          <a:lstStyle/>
          <a:p>
            <a:r>
              <a:rPr lang="en-US" dirty="0"/>
              <a:t>Extension #4</a:t>
            </a:r>
            <a:br>
              <a:rPr lang="en-US" dirty="0"/>
            </a:br>
            <a:r>
              <a:rPr lang="en-US" sz="2800" dirty="0"/>
              <a:t>Parallelization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EB6F2-9468-402D-AA26-228D4AE53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0" y="2133600"/>
                <a:ext cx="6693310" cy="377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 </m:t>
                          </m:r>
                          <m:d>
                            <m:dPr>
                              <m:begChr m:val="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 </m:t>
                                  </m:r>
                                  <m:d>
                                    <m:dPr>
                                      <m:begChr m:val=""/>
                                      <m:endChr m:val="‖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EB6F2-9468-402D-AA26-228D4AE53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2133600"/>
                <a:ext cx="6693310" cy="3777622"/>
              </a:xfrm>
              <a:blipFill>
                <a:blip r:embed="rId2"/>
                <a:stretch>
                  <a:fillRect l="-911" t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FFB86-453A-4637-955E-6C5900C6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C45599-7DAF-4117-A057-24D7F487A013}"/>
              </a:ext>
            </a:extLst>
          </p:cNvPr>
          <p:cNvGrpSpPr/>
          <p:nvPr/>
        </p:nvGrpSpPr>
        <p:grpSpPr>
          <a:xfrm>
            <a:off x="2326140" y="3046773"/>
            <a:ext cx="4852226" cy="609100"/>
            <a:chOff x="4174771" y="2640373"/>
            <a:chExt cx="4852226" cy="609100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2CC9FDE2-9A99-43F7-BD4B-5BF4A3F6DED4}"/>
                </a:ext>
              </a:extLst>
            </p:cNvPr>
            <p:cNvSpPr/>
            <p:nvPr/>
          </p:nvSpPr>
          <p:spPr>
            <a:xfrm rot="16200000">
              <a:off x="5798807" y="2824591"/>
              <a:ext cx="212569" cy="6371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25862C2-B6D6-4E66-B3EF-139F8CB97C77}"/>
                    </a:ext>
                  </a:extLst>
                </p:cNvPr>
                <p:cNvSpPr/>
                <p:nvPr/>
              </p:nvSpPr>
              <p:spPr>
                <a:xfrm>
                  <a:off x="4174771" y="2640373"/>
                  <a:ext cx="48522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estimated by counting data samples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25862C2-B6D6-4E66-B3EF-139F8CB97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71" y="2640373"/>
                  <a:ext cx="485222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13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BC34E535-1ACA-4282-B9F2-80027FD2BEDB}"/>
                </a:ext>
              </a:extLst>
            </p:cNvPr>
            <p:cNvSpPr/>
            <p:nvPr/>
          </p:nvSpPr>
          <p:spPr>
            <a:xfrm rot="16200000">
              <a:off x="8598567" y="2797391"/>
              <a:ext cx="212569" cy="6371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325354-C8D7-4752-B50C-CCF2225B1310}"/>
              </a:ext>
            </a:extLst>
          </p:cNvPr>
          <p:cNvGrpSpPr/>
          <p:nvPr/>
        </p:nvGrpSpPr>
        <p:grpSpPr>
          <a:xfrm>
            <a:off x="2870767" y="4322528"/>
            <a:ext cx="3387466" cy="649006"/>
            <a:chOff x="2870767" y="3916128"/>
            <a:chExt cx="3387466" cy="649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CB8A26-6912-43ED-AF0E-F017C92BCEC6}"/>
                </a:ext>
              </a:extLst>
            </p:cNvPr>
            <p:cNvSpPr/>
            <p:nvPr/>
          </p:nvSpPr>
          <p:spPr>
            <a:xfrm>
              <a:off x="2870767" y="4195802"/>
              <a:ext cx="3387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estimated by neural network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8F958078-C6B1-42D8-BADC-28A5AAE6F6E6}"/>
                </a:ext>
              </a:extLst>
            </p:cNvPr>
            <p:cNvSpPr/>
            <p:nvPr/>
          </p:nvSpPr>
          <p:spPr>
            <a:xfrm rot="5400000">
              <a:off x="5181843" y="3403294"/>
              <a:ext cx="188516" cy="121418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4B92E33-F44B-42FD-B8A8-48F463BF66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/>
          <a:stretch/>
        </p:blipFill>
        <p:spPr>
          <a:xfrm>
            <a:off x="7733185" y="2102433"/>
            <a:ext cx="3831180" cy="3575122"/>
          </a:xfrm>
          <a:prstGeom prst="rect">
            <a:avLst/>
          </a:prstGeom>
        </p:spPr>
      </p:pic>
      <p:grpSp>
        <p:nvGrpSpPr>
          <p:cNvPr id="23" name="Group 14">
            <a:extLst>
              <a:ext uri="{FF2B5EF4-FFF2-40B4-BE49-F238E27FC236}">
                <a16:creationId xmlns:a16="http://schemas.microsoft.com/office/drawing/2014/main" id="{FDAAC767-2B31-43D5-99F3-0C4BDBC0E1A5}"/>
              </a:ext>
            </a:extLst>
          </p:cNvPr>
          <p:cNvGrpSpPr/>
          <p:nvPr/>
        </p:nvGrpSpPr>
        <p:grpSpPr>
          <a:xfrm>
            <a:off x="8131391" y="2172927"/>
            <a:ext cx="3308555" cy="3165989"/>
            <a:chOff x="7615084" y="2172927"/>
            <a:chExt cx="3308555" cy="316598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AFB031-6EA5-454E-AC2C-F11BA01A4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7755" y="2172929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26050E-EFCB-48D8-A332-B7FD1BB9ED82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4842390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6BA75D-1FF8-4485-A58E-DE3BFC009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3445" y="2172929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BC6847-99BE-4A92-8129-1D57CE7FA6AF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4306533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B1B739C-C7BA-4923-B577-2D6C2507A95F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3785418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7CF9519-CE91-4D2F-98A9-BC912B4C1F3E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3249559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8B92C0C-58BD-4F17-B678-9F7C6818A0DD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84" y="2703868"/>
              <a:ext cx="3308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803437-7D11-4243-80D8-A14FF35A48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2233" y="2172928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B190287-79AC-495E-B806-2661BEB80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135" y="2172928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16D0251-9D07-406A-90CA-AA08EAA789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4657" y="2172927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FE148E-61AB-4208-B185-4B6A24630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0515" y="2172927"/>
              <a:ext cx="0" cy="3165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3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id="{C5A0EC9E-0DA2-49EC-A56F-4487D3C366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/>
          <a:stretch/>
        </p:blipFill>
        <p:spPr>
          <a:xfrm>
            <a:off x="1249258" y="1780820"/>
            <a:ext cx="2552425" cy="2381833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F73FA0A2-0502-42ED-8B54-6C49F3069433}"/>
              </a:ext>
            </a:extLst>
          </p:cNvPr>
          <p:cNvSpPr/>
          <p:nvPr/>
        </p:nvSpPr>
        <p:spPr>
          <a:xfrm>
            <a:off x="1293015" y="1780820"/>
            <a:ext cx="2464910" cy="24972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95DA6-AA53-401E-94B3-6FC3E834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 Neural Estimation (MINE)</a:t>
            </a:r>
            <a:br>
              <a:rPr lang="en-US" dirty="0"/>
            </a:br>
            <a:r>
              <a:rPr lang="da-DK" altLang="zh-HK" sz="2200" b="1" dirty="0">
                <a:solidFill>
                  <a:schemeClr val="accent6">
                    <a:lumMod val="75000"/>
                  </a:schemeClr>
                </a:solidFill>
              </a:rPr>
              <a:t>[Belghazi et al. 18]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BD8994-7960-40BD-B76A-0FC98A30255F}"/>
              </a:ext>
            </a:extLst>
          </p:cNvPr>
          <p:cNvGrpSpPr/>
          <p:nvPr/>
        </p:nvGrpSpPr>
        <p:grpSpPr>
          <a:xfrm>
            <a:off x="4519587" y="1881840"/>
            <a:ext cx="1985210" cy="3233920"/>
            <a:chOff x="4519587" y="1881840"/>
            <a:chExt cx="1985210" cy="323392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97660F93-8AE4-4D1A-ACFA-BFEC30AC11A2}"/>
                </a:ext>
              </a:extLst>
            </p:cNvPr>
            <p:cNvSpPr/>
            <p:nvPr/>
          </p:nvSpPr>
          <p:spPr>
            <a:xfrm>
              <a:off x="4519587" y="2897508"/>
              <a:ext cx="1985210" cy="128089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Neural network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13">
                  <a:extLst>
                    <a:ext uri="{FF2B5EF4-FFF2-40B4-BE49-F238E27FC236}">
                      <a16:creationId xmlns:a16="http://schemas.microsoft.com/office/drawing/2014/main" id="{D0B4E80F-279A-4AE9-8F1E-D2BB5AFE49B3}"/>
                    </a:ext>
                  </a:extLst>
                </p:cNvPr>
                <p:cNvSpPr/>
                <p:nvPr/>
              </p:nvSpPr>
              <p:spPr>
                <a:xfrm>
                  <a:off x="5115260" y="1881840"/>
                  <a:ext cx="7911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13">
                  <a:extLst>
                    <a:ext uri="{FF2B5EF4-FFF2-40B4-BE49-F238E27FC236}">
                      <a16:creationId xmlns:a16="http://schemas.microsoft.com/office/drawing/2014/main" id="{D0B4E80F-279A-4AE9-8F1E-D2BB5AFE4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260" y="1881840"/>
                  <a:ext cx="79117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14">
                  <a:extLst>
                    <a:ext uri="{FF2B5EF4-FFF2-40B4-BE49-F238E27FC236}">
                      <a16:creationId xmlns:a16="http://schemas.microsoft.com/office/drawing/2014/main" id="{8D239C4F-A3BD-46E3-B383-B0F198C58F29}"/>
                    </a:ext>
                  </a:extLst>
                </p:cNvPr>
                <p:cNvSpPr/>
                <p:nvPr/>
              </p:nvSpPr>
              <p:spPr>
                <a:xfrm>
                  <a:off x="5076465" y="4746428"/>
                  <a:ext cx="9245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14">
                  <a:extLst>
                    <a:ext uri="{FF2B5EF4-FFF2-40B4-BE49-F238E27FC236}">
                      <a16:creationId xmlns:a16="http://schemas.microsoft.com/office/drawing/2014/main" id="{8D239C4F-A3BD-46E3-B383-B0F198C58F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465" y="4746428"/>
                  <a:ext cx="9245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15">
              <a:extLst>
                <a:ext uri="{FF2B5EF4-FFF2-40B4-BE49-F238E27FC236}">
                  <a16:creationId xmlns:a16="http://schemas.microsoft.com/office/drawing/2014/main" id="{66BAE545-985D-4DAE-A894-79986B94E81B}"/>
                </a:ext>
              </a:extLst>
            </p:cNvPr>
            <p:cNvCxnSpPr>
              <a:cxnSpLocks/>
              <a:stCxn id="5" idx="2"/>
              <a:endCxn id="4" idx="0"/>
            </p:cNvCxnSpPr>
            <p:nvPr/>
          </p:nvCxnSpPr>
          <p:spPr>
            <a:xfrm>
              <a:off x="5510850" y="2251172"/>
              <a:ext cx="1342" cy="6463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8">
              <a:extLst>
                <a:ext uri="{FF2B5EF4-FFF2-40B4-BE49-F238E27FC236}">
                  <a16:creationId xmlns:a16="http://schemas.microsoft.com/office/drawing/2014/main" id="{EAD732E3-363E-4873-BDEC-300543775EAF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5512192" y="4178398"/>
              <a:ext cx="21005" cy="568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0D47160D-85DF-4A4E-AE4A-0A3901A7E142}"/>
                  </a:ext>
                </a:extLst>
              </p:cNvPr>
              <p:cNvSpPr txBox="1"/>
              <p:nvPr/>
            </p:nvSpPr>
            <p:spPr>
              <a:xfrm>
                <a:off x="1439038" y="4351684"/>
                <a:ext cx="2354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0D47160D-85DF-4A4E-AE4A-0A3901A7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038" y="4351684"/>
                <a:ext cx="2354555" cy="369332"/>
              </a:xfrm>
              <a:prstGeom prst="rect">
                <a:avLst/>
              </a:prstGeom>
              <a:blipFill>
                <a:blip r:embed="rId8"/>
                <a:stretch>
                  <a:fillRect l="-20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4439E2F-DD62-4A30-8CAD-D68F4AA9B5F9}"/>
                  </a:ext>
                </a:extLst>
              </p:cNvPr>
              <p:cNvSpPr/>
              <p:nvPr/>
            </p:nvSpPr>
            <p:spPr>
              <a:xfrm>
                <a:off x="1475134" y="5078103"/>
                <a:ext cx="22931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ref. 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4439E2F-DD62-4A30-8CAD-D68F4AA9B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34" y="5078103"/>
                <a:ext cx="2293192" cy="369332"/>
              </a:xfrm>
              <a:prstGeom prst="rect">
                <a:avLst/>
              </a:prstGeom>
              <a:blipFill>
                <a:blip r:embed="rId9"/>
                <a:stretch>
                  <a:fillRect l="-23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1A29ADC-95D0-4300-8964-C12C6467BF58}"/>
              </a:ext>
            </a:extLst>
          </p:cNvPr>
          <p:cNvGrpSpPr/>
          <p:nvPr/>
        </p:nvGrpSpPr>
        <p:grpSpPr>
          <a:xfrm>
            <a:off x="2616316" y="4721016"/>
            <a:ext cx="1668229" cy="391659"/>
            <a:chOff x="2616316" y="4721016"/>
            <a:chExt cx="1668229" cy="391659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A0A271D-7A54-4225-8E56-B9E92465570B}"/>
                </a:ext>
              </a:extLst>
            </p:cNvPr>
            <p:cNvSpPr/>
            <p:nvPr/>
          </p:nvSpPr>
          <p:spPr>
            <a:xfrm>
              <a:off x="2870375" y="4743343"/>
              <a:ext cx="1414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resampling</a:t>
              </a:r>
            </a:p>
          </p:txBody>
        </p:sp>
        <p:cxnSp>
          <p:nvCxnSpPr>
            <p:cNvPr id="13" name="Straight Arrow Connector 11">
              <a:extLst>
                <a:ext uri="{FF2B5EF4-FFF2-40B4-BE49-F238E27FC236}">
                  <a16:creationId xmlns:a16="http://schemas.microsoft.com/office/drawing/2014/main" id="{1A649634-20FD-4D67-9664-2E339487BCC1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2616316" y="4721016"/>
              <a:ext cx="5414" cy="357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C7414B0C-7106-4D32-BA44-B01268DCAFB0}"/>
                  </a:ext>
                </a:extLst>
              </p:cNvPr>
              <p:cNvSpPr/>
              <p:nvPr/>
            </p:nvSpPr>
            <p:spPr>
              <a:xfrm>
                <a:off x="8298481" y="4590071"/>
                <a:ext cx="2761205" cy="677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C7414B0C-7106-4D32-BA44-B01268DCA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81" y="4590071"/>
                <a:ext cx="2761205" cy="6771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9E8478-84C4-41A5-B8AB-D6B81E8C9F3D}"/>
              </a:ext>
            </a:extLst>
          </p:cNvPr>
          <p:cNvCxnSpPr>
            <a:stCxn id="6" idx="3"/>
            <a:endCxn id="15" idx="1"/>
          </p:cNvCxnSpPr>
          <p:nvPr/>
        </p:nvCxnSpPr>
        <p:spPr>
          <a:xfrm flipV="1">
            <a:off x="6001013" y="4928658"/>
            <a:ext cx="2297468" cy="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82E71D-CA4B-4E59-9F03-8420C484D65C}"/>
              </a:ext>
            </a:extLst>
          </p:cNvPr>
          <p:cNvSpPr txBox="1"/>
          <p:nvPr/>
        </p:nvSpPr>
        <p:spPr>
          <a:xfrm>
            <a:off x="5821757" y="4419913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Pull up on data samples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CB4D6-FD31-4D10-96F7-2B8DFE448603}"/>
              </a:ext>
            </a:extLst>
          </p:cNvPr>
          <p:cNvSpPr txBox="1"/>
          <p:nvPr/>
        </p:nvSpPr>
        <p:spPr>
          <a:xfrm>
            <a:off x="5678288" y="5164091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Push down on ref. samples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B33723E-4046-4F61-B15E-6CF5EA2A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90" y="5691987"/>
            <a:ext cx="10273122" cy="415456"/>
          </a:xfrm>
        </p:spPr>
        <p:txBody>
          <a:bodyPr/>
          <a:lstStyle/>
          <a:p>
            <a:r>
              <a:rPr lang="en-US" dirty="0"/>
              <a:t>Without access to the ground truth, how to choose the loss function?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A8E2ED-B170-48FD-A2DD-B3F478EB6393}"/>
              </a:ext>
            </a:extLst>
          </p:cNvPr>
          <p:cNvGrpSpPr/>
          <p:nvPr/>
        </p:nvGrpSpPr>
        <p:grpSpPr>
          <a:xfrm>
            <a:off x="7665623" y="1750676"/>
            <a:ext cx="3360769" cy="2650488"/>
            <a:chOff x="7665623" y="1750676"/>
            <a:chExt cx="3360769" cy="2650488"/>
          </a:xfrm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EA2BD51A-774F-4D42-A8B3-70817BC15393}"/>
                </a:ext>
              </a:extLst>
            </p:cNvPr>
            <p:cNvSpPr/>
            <p:nvPr/>
          </p:nvSpPr>
          <p:spPr>
            <a:xfrm>
              <a:off x="7968012" y="1750676"/>
              <a:ext cx="3058380" cy="2411977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23BCD0-4DD0-4C2B-9701-D1C45506B23B}"/>
                    </a:ext>
                  </a:extLst>
                </p:cNvPr>
                <p:cNvSpPr/>
                <p:nvPr/>
              </p:nvSpPr>
              <p:spPr>
                <a:xfrm>
                  <a:off x="9205656" y="4093387"/>
                  <a:ext cx="33598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23BCD0-4DD0-4C2B-9701-D1C45506B2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656" y="4093387"/>
                  <a:ext cx="335989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128AFA-6726-446A-9EF6-F368966CBB30}"/>
                    </a:ext>
                  </a:extLst>
                </p:cNvPr>
                <p:cNvSpPr/>
                <p:nvPr/>
              </p:nvSpPr>
              <p:spPr>
                <a:xfrm>
                  <a:off x="7665623" y="2653539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128AFA-6726-446A-9EF6-F368966CBB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623" y="2653539"/>
                  <a:ext cx="338426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75FD941-2C73-4EDD-BBE5-4E33D0F7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6A4C7184-B99D-4CC3-8BD6-81FAEA5CC0E5}"/>
              </a:ext>
            </a:extLst>
          </p:cNvPr>
          <p:cNvSpPr txBox="1"/>
          <p:nvPr/>
        </p:nvSpPr>
        <p:spPr>
          <a:xfrm>
            <a:off x="9479980" y="530260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discriminator for </a:t>
            </a:r>
          </a:p>
          <a:p>
            <a:r>
              <a:rPr lang="en-US" dirty="0"/>
              <a:t>data vs reference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47"/>
    </mc:Choice>
    <mc:Fallback xmlns="">
      <p:transition spd="slow" advTm="96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5" grpId="0"/>
      <p:bldP spid="18" grpId="0"/>
      <p:bldP spid="19" grpId="0"/>
      <p:bldP spid="22" grpId="0" build="p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02CD-458E-439D-820D-3FA48F53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BDAD-4E1A-4FA0-806F-FEED9137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90" y="1422400"/>
            <a:ext cx="10273122" cy="4958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Donsker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Varadhan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83] </a:t>
            </a:r>
            <a:r>
              <a:rPr lang="en-US" sz="1600" dirty="0"/>
              <a:t>"Asymptotic evaluation of certain Markov process expectations for large time. IV." </a:t>
            </a:r>
            <a:r>
              <a:rPr lang="en-US" sz="1600" i="1" dirty="0"/>
              <a:t>Communications on Pure and Applied Mathematics</a:t>
            </a:r>
            <a:r>
              <a:rPr lang="en-US" sz="1600" dirty="0"/>
              <a:t> (1983).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[Moon et al. 95] </a:t>
            </a:r>
            <a:r>
              <a:rPr lang="en-US" sz="1600" dirty="0"/>
              <a:t>"Estimation of mutual information using kernel density estimators." </a:t>
            </a:r>
            <a:r>
              <a:rPr lang="en-US" sz="1600" i="1" dirty="0"/>
              <a:t>Physical Review </a:t>
            </a:r>
            <a:r>
              <a:rPr lang="en-US" sz="1600" dirty="0"/>
              <a:t>(1995).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Paninski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03]</a:t>
            </a:r>
            <a:r>
              <a:rPr lang="en-US" sz="1600" dirty="0"/>
              <a:t> "Estimation of entropy and mutual information." </a:t>
            </a:r>
            <a:r>
              <a:rPr lang="en-US" sz="1600" i="1" dirty="0"/>
              <a:t>Neural computation</a:t>
            </a:r>
            <a:r>
              <a:rPr lang="en-US" sz="1600" dirty="0"/>
              <a:t> (2003).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Kraskov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et al. 04]</a:t>
            </a:r>
            <a:r>
              <a:rPr lang="en-US" sz="1600" dirty="0"/>
              <a:t> "Estimating mutual information." </a:t>
            </a:r>
            <a:r>
              <a:rPr lang="en-US" sz="1600" i="1" dirty="0"/>
              <a:t>Physical review </a:t>
            </a:r>
            <a:r>
              <a:rPr lang="en-US" sz="1600" dirty="0"/>
              <a:t>(2004).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[Nguyen et al. 10] </a:t>
            </a:r>
            <a:r>
              <a:rPr lang="en-US" sz="1600" dirty="0"/>
              <a:t>"Estimating divergence functionals and the likelihood ratio by convex risk minimization." </a:t>
            </a:r>
            <a:r>
              <a:rPr lang="en-US" sz="1600" i="1" dirty="0"/>
              <a:t>IEEE Transactions on Information Theory</a:t>
            </a:r>
            <a:r>
              <a:rPr lang="en-US" sz="1600" dirty="0"/>
              <a:t> 56.11 (2010): 5847-5861.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[Ruderman et al. 12] </a:t>
            </a:r>
            <a:r>
              <a:rPr lang="en-US" sz="1600" dirty="0"/>
              <a:t>“Tighter variational representations of f-divergences via restriction to probability measures.” 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arXiv:1206.4664</a:t>
            </a:r>
            <a:r>
              <a:rPr lang="en-US" sz="1600" dirty="0"/>
              <a:t> (2012).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[Chen et al. 16] </a:t>
            </a:r>
            <a:r>
              <a:rPr lang="en-US" sz="1600" dirty="0"/>
              <a:t>"</a:t>
            </a:r>
            <a:r>
              <a:rPr lang="en-US" sz="1600" dirty="0" err="1"/>
              <a:t>InfoGAN</a:t>
            </a:r>
            <a:r>
              <a:rPr lang="en-US" sz="1600" dirty="0"/>
              <a:t>: Interpretable representation learning by information maximizing generative adversarial nets." </a:t>
            </a:r>
            <a:r>
              <a:rPr lang="en-US" sz="1600" i="1" dirty="0"/>
              <a:t>Advances in neural information processing systems</a:t>
            </a:r>
            <a:r>
              <a:rPr lang="en-US" sz="1600" dirty="0"/>
              <a:t>. 2016.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Nowozin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et al. 16]</a:t>
            </a:r>
            <a:r>
              <a:rPr lang="en-US" sz="1600" dirty="0"/>
              <a:t> "f-GAN: Training generative neural samplers using variational divergence minimization." </a:t>
            </a:r>
            <a:r>
              <a:rPr lang="en-US" sz="1600" i="1" dirty="0"/>
              <a:t>Advances in neural information processing systems</a:t>
            </a:r>
            <a:r>
              <a:rPr lang="en-US" sz="1600" dirty="0"/>
              <a:t>. 2016.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Belghazi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et al. 18] </a:t>
            </a:r>
            <a:r>
              <a:rPr lang="en-US" sz="1600" dirty="0"/>
              <a:t>"MINE: mutual information neural estimation."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arXiv:1801.04062</a:t>
            </a:r>
            <a:r>
              <a:rPr lang="en-US" sz="1600" dirty="0"/>
              <a:t> (2018).</a:t>
            </a: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[Poole et al. 18] </a:t>
            </a:r>
            <a:r>
              <a:rPr lang="en-US" sz="1600" dirty="0"/>
              <a:t>"</a:t>
            </a:r>
            <a:r>
              <a:rPr lang="en-US" altLang="zh-CN" sz="1600" dirty="0"/>
              <a:t>On variational lower bounds of mutual information.</a:t>
            </a:r>
            <a:r>
              <a:rPr lang="en-US" sz="1600" dirty="0"/>
              <a:t>"</a:t>
            </a:r>
            <a:r>
              <a:rPr lang="en-US" altLang="zh-CN" sz="1600" dirty="0"/>
              <a:t> In </a:t>
            </a:r>
            <a:r>
              <a:rPr lang="en-US" altLang="zh-CN" sz="1600" i="1" dirty="0" err="1"/>
              <a:t>NeurIPS</a:t>
            </a:r>
            <a:r>
              <a:rPr lang="en-US" altLang="zh-CN" sz="1600" i="1" dirty="0"/>
              <a:t> Workshop on Bayesian Deep Learning </a:t>
            </a:r>
            <a:r>
              <a:rPr lang="en-US" altLang="zh-CN" sz="1600" dirty="0"/>
              <a:t>(2018).</a:t>
            </a:r>
            <a:endParaRPr lang="zh-CN" altLang="zh-CN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41A2A-01AD-440C-8431-3311F948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8"/>
    </mc:Choice>
    <mc:Fallback xmlns="">
      <p:transition spd="slow" advTm="57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F2F7-A785-4E0F-9DD6-7F3CA0DF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Variational formula for divergence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Donsker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Varadhan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, 1983]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1DA917-C161-4E58-84CF-D914794D9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1" y="2824402"/>
                <a:ext cx="10273122" cy="30868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Optimal solution: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1DA917-C161-4E58-84CF-D914794D9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1" y="2824402"/>
                <a:ext cx="10273122" cy="3086819"/>
              </a:xfrm>
              <a:blipFill>
                <a:blip r:embed="rId3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5C6AE09-5563-4D93-B26A-11A34C7BC8B8}"/>
              </a:ext>
            </a:extLst>
          </p:cNvPr>
          <p:cNvGrpSpPr/>
          <p:nvPr/>
        </p:nvGrpSpPr>
        <p:grpSpPr>
          <a:xfrm>
            <a:off x="6218554" y="2043710"/>
            <a:ext cx="2322578" cy="809873"/>
            <a:chOff x="7234176" y="4337002"/>
            <a:chExt cx="2322578" cy="809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9A569E-EE8F-4F5E-9CA5-5B97C8F49919}"/>
                    </a:ext>
                  </a:extLst>
                </p:cNvPr>
                <p:cNvSpPr/>
                <p:nvPr/>
              </p:nvSpPr>
              <p:spPr>
                <a:xfrm>
                  <a:off x="7433672" y="4337002"/>
                  <a:ext cx="2123082" cy="708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9A569E-EE8F-4F5E-9CA5-5B97C8F499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3672" y="4337002"/>
                  <a:ext cx="2123082" cy="7087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E0AB424C-6276-49EC-A41B-472CE12BCA01}"/>
                </a:ext>
              </a:extLst>
            </p:cNvPr>
            <p:cNvSpPr/>
            <p:nvPr/>
          </p:nvSpPr>
          <p:spPr>
            <a:xfrm rot="16200000">
              <a:off x="7554654" y="4685667"/>
              <a:ext cx="140730" cy="781685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946F92-31F4-480B-8D18-C0E75A1DA9B6}"/>
              </a:ext>
            </a:extLst>
          </p:cNvPr>
          <p:cNvGrpSpPr/>
          <p:nvPr/>
        </p:nvGrpSpPr>
        <p:grpSpPr>
          <a:xfrm>
            <a:off x="7623020" y="3342797"/>
            <a:ext cx="1817751" cy="851848"/>
            <a:chOff x="7234176" y="3837745"/>
            <a:chExt cx="1817751" cy="851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15FBF80-B79E-440D-A470-CF350835473B}"/>
                    </a:ext>
                  </a:extLst>
                </p:cNvPr>
                <p:cNvSpPr/>
                <p:nvPr/>
              </p:nvSpPr>
              <p:spPr>
                <a:xfrm>
                  <a:off x="7331263" y="3980873"/>
                  <a:ext cx="1720664" cy="708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15FBF80-B79E-440D-A470-CF3508354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263" y="3980873"/>
                  <a:ext cx="1720664" cy="7087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6CE134D5-B336-4205-B2C9-D6CA7A0F4EB8}"/>
                </a:ext>
              </a:extLst>
            </p:cNvPr>
            <p:cNvSpPr/>
            <p:nvPr/>
          </p:nvSpPr>
          <p:spPr>
            <a:xfrm rot="5400000">
              <a:off x="7594101" y="3477820"/>
              <a:ext cx="140730" cy="860580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36E93B-7B28-4D4F-B13A-D17991CA339A}"/>
              </a:ext>
            </a:extLst>
          </p:cNvPr>
          <p:cNvGrpSpPr/>
          <p:nvPr/>
        </p:nvGrpSpPr>
        <p:grpSpPr>
          <a:xfrm>
            <a:off x="7866472" y="4289052"/>
            <a:ext cx="1074327" cy="508721"/>
            <a:chOff x="7234175" y="3837745"/>
            <a:chExt cx="1074327" cy="508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5A4AD59-A99D-4D3C-8981-FA8977D0621F}"/>
                    </a:ext>
                  </a:extLst>
                </p:cNvPr>
                <p:cNvSpPr/>
                <p:nvPr/>
              </p:nvSpPr>
              <p:spPr>
                <a:xfrm>
                  <a:off x="7662790" y="397713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5A4AD59-A99D-4D3C-8981-FA8977D062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790" y="3977134"/>
                  <a:ext cx="37702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EE6ED13B-A6E4-4C4A-8AFC-53C907C621AE}"/>
                </a:ext>
              </a:extLst>
            </p:cNvPr>
            <p:cNvSpPr/>
            <p:nvPr/>
          </p:nvSpPr>
          <p:spPr>
            <a:xfrm rot="5400000">
              <a:off x="7681362" y="3390558"/>
              <a:ext cx="179954" cy="1074327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F1DF9CDE-521F-441D-B4ED-5CDBCA0F660D}"/>
              </a:ext>
            </a:extLst>
          </p:cNvPr>
          <p:cNvGrpSpPr/>
          <p:nvPr/>
        </p:nvGrpSpPr>
        <p:grpSpPr>
          <a:xfrm>
            <a:off x="4938097" y="1962647"/>
            <a:ext cx="3191053" cy="678233"/>
            <a:chOff x="8080965" y="3756425"/>
            <a:chExt cx="3191053" cy="678233"/>
          </a:xfrm>
        </p:grpSpPr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11FACBC7-9697-4386-8B90-CE3948B94838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rot="5400000">
              <a:off x="9000748" y="2836643"/>
              <a:ext cx="678232" cy="2517797"/>
            </a:xfrm>
            <a:prstGeom prst="bentConnector4">
              <a:avLst>
                <a:gd name="adj1" fmla="val -40373"/>
                <a:gd name="adj2" fmla="val 9982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692A2533-B3EF-43B8-8BE0-CB178251BF2A}"/>
                </a:ext>
              </a:extLst>
            </p:cNvPr>
            <p:cNvSpPr/>
            <p:nvPr/>
          </p:nvSpPr>
          <p:spPr>
            <a:xfrm rot="16200000">
              <a:off x="10501175" y="3180756"/>
              <a:ext cx="195174" cy="13465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FD8BB-A04D-4B29-B2FB-8D76E449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9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5"/>
    </mc:Choice>
    <mc:Fallback xmlns="">
      <p:transition spd="slow" advTm="2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F2F7-A785-4E0F-9DD6-7F3CA0DF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MINE</a:t>
            </a:r>
            <a:br>
              <a:rPr lang="en-US" dirty="0"/>
            </a:br>
            <a:r>
              <a:rPr lang="en-US" sz="2400" dirty="0"/>
              <a:t>Loss function for gradient descent</a:t>
            </a:r>
            <a:br>
              <a:rPr lang="en-US" sz="2400" dirty="0"/>
            </a:br>
            <a:r>
              <a:rPr lang="en-US" altLang="zh-CN" sz="2200" b="1" dirty="0">
                <a:solidFill>
                  <a:srgbClr val="6AAC91">
                    <a:lumMod val="75000"/>
                  </a:srgbClr>
                </a:solidFill>
              </a:rPr>
              <a:t>[</a:t>
            </a:r>
            <a:r>
              <a:rPr lang="en-US" altLang="zh-CN" sz="2200" b="1" dirty="0" err="1">
                <a:solidFill>
                  <a:srgbClr val="6AAC91">
                    <a:lumMod val="75000"/>
                  </a:srgbClr>
                </a:solidFill>
              </a:rPr>
              <a:t>Belghazi</a:t>
            </a:r>
            <a:r>
              <a:rPr lang="en-US" altLang="zh-CN" sz="2200" b="1" dirty="0">
                <a:solidFill>
                  <a:srgbClr val="6AAC91">
                    <a:lumMod val="75000"/>
                  </a:srgbClr>
                </a:solidFill>
              </a:rPr>
              <a:t> et.al., 2018]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1DA917-C161-4E58-84CF-D914794D9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1490" y="2824402"/>
                <a:ext cx="10273122" cy="34094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Optimal solution: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Loss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33CC"/>
                            </a:solidFill>
                          </a:rPr>
                          <m:t> </m:t>
                        </m:r>
                      </m:e>
                    </m:nary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HK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1DA917-C161-4E58-84CF-D914794D9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2824402"/>
                <a:ext cx="10273122" cy="3409488"/>
              </a:xfrm>
              <a:blipFill>
                <a:blip r:embed="rId3"/>
                <a:stretch>
                  <a:fillRect l="-41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A0396AD-F079-42F0-B083-87DE8A2A5F94}"/>
              </a:ext>
            </a:extLst>
          </p:cNvPr>
          <p:cNvGrpSpPr/>
          <p:nvPr/>
        </p:nvGrpSpPr>
        <p:grpSpPr>
          <a:xfrm>
            <a:off x="4340505" y="4714977"/>
            <a:ext cx="1228742" cy="512460"/>
            <a:chOff x="7234176" y="3837745"/>
            <a:chExt cx="1228742" cy="512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FD46C5-3D7D-4A88-A8C4-98BEA14C378C}"/>
                    </a:ext>
                  </a:extLst>
                </p:cNvPr>
                <p:cNvSpPr/>
                <p:nvPr/>
              </p:nvSpPr>
              <p:spPr>
                <a:xfrm>
                  <a:off x="7331263" y="3980873"/>
                  <a:ext cx="11316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FD46C5-3D7D-4A88-A8C4-98BEA14C37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263" y="3980873"/>
                  <a:ext cx="113165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2678AB0E-D80F-4FFB-9C99-D1747D4865B4}"/>
                </a:ext>
              </a:extLst>
            </p:cNvPr>
            <p:cNvSpPr/>
            <p:nvPr/>
          </p:nvSpPr>
          <p:spPr>
            <a:xfrm rot="5400000">
              <a:off x="7535633" y="3536288"/>
              <a:ext cx="143128" cy="746041"/>
            </a:xfrm>
            <a:prstGeom prst="rightBrace">
              <a:avLst>
                <a:gd name="adj1" fmla="val 8333"/>
                <a:gd name="adj2" fmla="val 211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581DE4-E650-4781-94FD-94075B596EAA}"/>
              </a:ext>
            </a:extLst>
          </p:cNvPr>
          <p:cNvGrpSpPr/>
          <p:nvPr/>
        </p:nvGrpSpPr>
        <p:grpSpPr>
          <a:xfrm>
            <a:off x="4127720" y="3232313"/>
            <a:ext cx="1171612" cy="512460"/>
            <a:chOff x="7234176" y="3837745"/>
            <a:chExt cx="1171612" cy="512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18E58F4-6381-4EEE-B54A-A40DC6167B06}"/>
                    </a:ext>
                  </a:extLst>
                </p:cNvPr>
                <p:cNvSpPr/>
                <p:nvPr/>
              </p:nvSpPr>
              <p:spPr>
                <a:xfrm>
                  <a:off x="7331263" y="3980873"/>
                  <a:ext cx="10745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18E58F4-6381-4EEE-B54A-A40DC6167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263" y="3980873"/>
                  <a:ext cx="107452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A62E744-CA14-4E0D-A525-5DEFCFEC65AF}"/>
                </a:ext>
              </a:extLst>
            </p:cNvPr>
            <p:cNvSpPr/>
            <p:nvPr/>
          </p:nvSpPr>
          <p:spPr>
            <a:xfrm rot="5400000">
              <a:off x="7749617" y="3322304"/>
              <a:ext cx="140730" cy="1171612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C6AE09-5563-4D93-B26A-11A34C7BC8B8}"/>
              </a:ext>
            </a:extLst>
          </p:cNvPr>
          <p:cNvGrpSpPr/>
          <p:nvPr/>
        </p:nvGrpSpPr>
        <p:grpSpPr>
          <a:xfrm>
            <a:off x="6218554" y="1841323"/>
            <a:ext cx="2081817" cy="1012260"/>
            <a:chOff x="7234176" y="4134615"/>
            <a:chExt cx="2081817" cy="1012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9A569E-EE8F-4F5E-9CA5-5B97C8F49919}"/>
                    </a:ext>
                  </a:extLst>
                </p:cNvPr>
                <p:cNvSpPr/>
                <p:nvPr/>
              </p:nvSpPr>
              <p:spPr>
                <a:xfrm>
                  <a:off x="7412651" y="4134615"/>
                  <a:ext cx="1903342" cy="9025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33CC"/>
                                </a:solidFill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9A569E-EE8F-4F5E-9CA5-5B97C8F499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651" y="4134615"/>
                  <a:ext cx="1903342" cy="902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E0AB424C-6276-49EC-A41B-472CE12BCA01}"/>
                </a:ext>
              </a:extLst>
            </p:cNvPr>
            <p:cNvSpPr/>
            <p:nvPr/>
          </p:nvSpPr>
          <p:spPr>
            <a:xfrm rot="16200000">
              <a:off x="7554654" y="4685667"/>
              <a:ext cx="140730" cy="781685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946F92-31F4-480B-8D18-C0E75A1DA9B6}"/>
              </a:ext>
            </a:extLst>
          </p:cNvPr>
          <p:cNvGrpSpPr/>
          <p:nvPr/>
        </p:nvGrpSpPr>
        <p:grpSpPr>
          <a:xfrm>
            <a:off x="7623020" y="3342797"/>
            <a:ext cx="2065446" cy="1084027"/>
            <a:chOff x="7234176" y="3837745"/>
            <a:chExt cx="2065446" cy="1084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15FBF80-B79E-440D-A470-CF350835473B}"/>
                    </a:ext>
                  </a:extLst>
                </p:cNvPr>
                <p:cNvSpPr/>
                <p:nvPr/>
              </p:nvSpPr>
              <p:spPr>
                <a:xfrm>
                  <a:off x="7331263" y="3980873"/>
                  <a:ext cx="1968359" cy="9408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15FBF80-B79E-440D-A470-CF3508354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263" y="3980873"/>
                  <a:ext cx="1968359" cy="9408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6CE134D5-B336-4205-B2C9-D6CA7A0F4EB8}"/>
                </a:ext>
              </a:extLst>
            </p:cNvPr>
            <p:cNvSpPr/>
            <p:nvPr/>
          </p:nvSpPr>
          <p:spPr>
            <a:xfrm rot="5400000">
              <a:off x="7594101" y="3477820"/>
              <a:ext cx="140730" cy="860580"/>
            </a:xfrm>
            <a:prstGeom prst="rightBrace">
              <a:avLst>
                <a:gd name="adj1" fmla="val 8333"/>
                <a:gd name="adj2" fmla="val 43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7">
            <a:extLst>
              <a:ext uri="{FF2B5EF4-FFF2-40B4-BE49-F238E27FC236}">
                <a16:creationId xmlns:a16="http://schemas.microsoft.com/office/drawing/2014/main" id="{C12222B4-96DF-4DA3-9463-D73CF5AA227B}"/>
              </a:ext>
            </a:extLst>
          </p:cNvPr>
          <p:cNvSpPr txBox="1"/>
          <p:nvPr/>
        </p:nvSpPr>
        <p:spPr>
          <a:xfrm>
            <a:off x="8472453" y="2090454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Pull up on data samples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BEA8EC81-37C3-4395-B845-6C4F385CCCF3}"/>
              </a:ext>
            </a:extLst>
          </p:cNvPr>
          <p:cNvSpPr txBox="1"/>
          <p:nvPr/>
        </p:nvSpPr>
        <p:spPr>
          <a:xfrm>
            <a:off x="7874656" y="450734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Push down on ref.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F99764-FCAE-465E-A614-FE3D6E493386}"/>
                  </a:ext>
                </a:extLst>
              </p:cNvPr>
              <p:cNvSpPr/>
              <p:nvPr/>
            </p:nvSpPr>
            <p:spPr>
              <a:xfrm>
                <a:off x="1227926" y="2020769"/>
                <a:ext cx="5140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With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F99764-FCAE-465E-A614-FE3D6E493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26" y="2020769"/>
                <a:ext cx="5140125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1D4A4E-2433-41E0-B79A-C60CC4D6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4" name="Group 36">
            <a:extLst>
              <a:ext uri="{FF2B5EF4-FFF2-40B4-BE49-F238E27FC236}">
                <a16:creationId xmlns:a16="http://schemas.microsoft.com/office/drawing/2014/main" id="{FEE58F6C-7B97-45BD-9AD5-A4B43911B76F}"/>
              </a:ext>
            </a:extLst>
          </p:cNvPr>
          <p:cNvGrpSpPr/>
          <p:nvPr/>
        </p:nvGrpSpPr>
        <p:grpSpPr>
          <a:xfrm>
            <a:off x="7391715" y="3232528"/>
            <a:ext cx="3476988" cy="1987216"/>
            <a:chOff x="3543471" y="4003837"/>
            <a:chExt cx="3476988" cy="19872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042BA5-7D14-4F63-A792-70710384BD4B}"/>
                </a:ext>
              </a:extLst>
            </p:cNvPr>
            <p:cNvSpPr txBox="1"/>
            <p:nvPr/>
          </p:nvSpPr>
          <p:spPr>
            <a:xfrm>
              <a:off x="5595069" y="5621721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Cause bias</a:t>
              </a: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C8602C43-3B84-4990-8C2F-9CE7228BCF71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rot="10800000">
              <a:off x="3543471" y="4003837"/>
              <a:ext cx="2051598" cy="1802551"/>
            </a:xfrm>
            <a:prstGeom prst="bentConnector3">
              <a:avLst>
                <a:gd name="adj1" fmla="val 999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5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91"/>
    </mc:Choice>
    <mc:Fallback xmlns="">
      <p:transition spd="slow" advTm="158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A1CD-81E0-4137-B5C0-D0AFAE8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91" y="624110"/>
            <a:ext cx="10273122" cy="1105400"/>
          </a:xfrm>
        </p:spPr>
        <p:txBody>
          <a:bodyPr>
            <a:normAutofit/>
          </a:bodyPr>
          <a:lstStyle/>
          <a:p>
            <a:r>
              <a:rPr lang="en-US" dirty="0"/>
              <a:t>Variational formula for divergence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HK" sz="2700" dirty="0"/>
              <a:t>Short proof</a:t>
            </a:r>
            <a:endParaRPr lang="en-H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內容版面配置區 2">
                <a:extLst>
                  <a:ext uri="{FF2B5EF4-FFF2-40B4-BE49-F238E27FC236}">
                    <a16:creationId xmlns:a16="http://schemas.microsoft.com/office/drawing/2014/main" id="{E21117EC-5F46-46B0-B031-34892A7937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1490" y="2511041"/>
                <a:ext cx="8408758" cy="3240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A53010"/>
                  </a:buClr>
                  <a:buNone/>
                  <a:defRPr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inf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𝒵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 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>
                    <a:srgbClr val="A53010"/>
                  </a:buClr>
                  <a:buNone/>
                  <a:defRPr/>
                </a:pPr>
                <a:r>
                  <a:rPr lang="en-US" dirty="0"/>
                  <a:t>	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 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𝒫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den>
                                </m:f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A53010"/>
                  </a:buClr>
                  <a:buNone/>
                  <a:defRPr/>
                </a:pPr>
                <a:r>
                  <a:rPr lang="en-US" dirty="0"/>
                  <a:t>	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 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𝒫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Clr>
                    <a:srgbClr val="A53010"/>
                  </a:buClr>
                  <a:buNone/>
                  <a:defRPr/>
                </a:pPr>
                <a:endParaRPr lang="en-US" dirty="0"/>
              </a:p>
              <a:p>
                <a:pPr marL="0" indent="0">
                  <a:buClr>
                    <a:srgbClr val="A53010"/>
                  </a:buClr>
                  <a:buNone/>
                  <a:defRPr/>
                </a:pPr>
                <a:r>
                  <a:rPr lang="en-US" dirty="0"/>
                  <a:t>		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內容版面配置區 2">
                <a:extLst>
                  <a:ext uri="{FF2B5EF4-FFF2-40B4-BE49-F238E27FC236}">
                    <a16:creationId xmlns:a16="http://schemas.microsoft.com/office/drawing/2014/main" id="{E21117EC-5F46-46B0-B031-34892A79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90" y="2511041"/>
                <a:ext cx="8408758" cy="3240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EF6F8AD-02E1-46CB-9422-9809A036F225}"/>
              </a:ext>
            </a:extLst>
          </p:cNvPr>
          <p:cNvGrpSpPr/>
          <p:nvPr/>
        </p:nvGrpSpPr>
        <p:grpSpPr>
          <a:xfrm>
            <a:off x="6704398" y="1997647"/>
            <a:ext cx="2593468" cy="677108"/>
            <a:chOff x="7183157" y="2262375"/>
            <a:chExt cx="2593468" cy="677108"/>
          </a:xfrm>
        </p:grpSpPr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B9FEEF65-5778-4ACB-A9CB-ABC943F3894B}"/>
                </a:ext>
              </a:extLst>
            </p:cNvPr>
            <p:cNvSpPr/>
            <p:nvPr/>
          </p:nvSpPr>
          <p:spPr>
            <a:xfrm rot="5400000">
              <a:off x="7697035" y="2132360"/>
              <a:ext cx="213995" cy="124175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52D7F36-C7CB-4552-AA71-D908E792ACBE}"/>
                    </a:ext>
                  </a:extLst>
                </p:cNvPr>
                <p:cNvSpPr txBox="1"/>
                <p:nvPr/>
              </p:nvSpPr>
              <p:spPr>
                <a:xfrm>
                  <a:off x="7183158" y="2262375"/>
                  <a:ext cx="2593467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≥0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 </a:t>
                  </a:r>
                  <a:r>
                    <a:rPr lang="da-DK" altLang="zh-HK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with </a:t>
                  </a:r>
                  <a14:m>
                    <m:oMath xmlns:m="http://schemas.openxmlformats.org/officeDocument/2006/math">
                      <m:r>
                        <a:rPr lang="da-DK" altLang="zh-HK" sz="20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da-DK" altLang="zh-HK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 iff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sub>
                      </m:sSub>
                      <m:r>
                        <a:rPr lang="en-US" altLang="zh-HK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52D7F36-C7CB-4552-AA71-D908E792AC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158" y="2262375"/>
                  <a:ext cx="2593467" cy="677108"/>
                </a:xfrm>
                <a:prstGeom prst="rect">
                  <a:avLst/>
                </a:prstGeom>
                <a:blipFill>
                  <a:blip r:embed="rId3"/>
                  <a:stretch>
                    <a:fillRect t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224DF3-585A-440E-9678-7ED592C9A87E}"/>
              </a:ext>
            </a:extLst>
          </p:cNvPr>
          <p:cNvGrpSpPr/>
          <p:nvPr/>
        </p:nvGrpSpPr>
        <p:grpSpPr>
          <a:xfrm>
            <a:off x="10178279" y="5125870"/>
            <a:ext cx="1141659" cy="553980"/>
            <a:chOff x="8731000" y="5308630"/>
            <a:chExt cx="1206790" cy="553980"/>
          </a:xfrm>
        </p:grpSpPr>
        <p:sp>
          <p:nvSpPr>
            <p:cNvPr id="60" name="Left Brace 59">
              <a:extLst>
                <a:ext uri="{FF2B5EF4-FFF2-40B4-BE49-F238E27FC236}">
                  <a16:creationId xmlns:a16="http://schemas.microsoft.com/office/drawing/2014/main" id="{F9A1B0A8-A778-4A6A-B961-6B84D1F89C1E}"/>
                </a:ext>
              </a:extLst>
            </p:cNvPr>
            <p:cNvSpPr/>
            <p:nvPr/>
          </p:nvSpPr>
          <p:spPr>
            <a:xfrm rot="16200000">
              <a:off x="9233621" y="4896651"/>
              <a:ext cx="204721" cy="1028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85F1F7-71A2-485F-8DFC-21A645E37B4B}"/>
                </a:ext>
              </a:extLst>
            </p:cNvPr>
            <p:cNvSpPr txBox="1"/>
            <p:nvPr/>
          </p:nvSpPr>
          <p:spPr>
            <a:xfrm>
              <a:off x="8731000" y="5524056"/>
              <a:ext cx="1206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normalize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5B200D-872A-4CCB-BC31-D6A3BEEEC220}"/>
              </a:ext>
            </a:extLst>
          </p:cNvPr>
          <p:cNvGrpSpPr/>
          <p:nvPr/>
        </p:nvGrpSpPr>
        <p:grpSpPr>
          <a:xfrm>
            <a:off x="9706003" y="4103785"/>
            <a:ext cx="1531188" cy="579964"/>
            <a:chOff x="8821634" y="4171711"/>
            <a:chExt cx="7470146" cy="579964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58B9CF5C-BB65-45C0-9EE6-0DEE1F484C14}"/>
                </a:ext>
              </a:extLst>
            </p:cNvPr>
            <p:cNvSpPr/>
            <p:nvPr/>
          </p:nvSpPr>
          <p:spPr>
            <a:xfrm rot="5400000">
              <a:off x="9877311" y="3503284"/>
              <a:ext cx="192719" cy="23040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075E674-B987-4612-97E3-49988AF944A7}"/>
                </a:ext>
              </a:extLst>
            </p:cNvPr>
            <p:cNvSpPr txBox="1"/>
            <p:nvPr/>
          </p:nvSpPr>
          <p:spPr>
            <a:xfrm>
              <a:off x="8821634" y="4171711"/>
              <a:ext cx="7470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non-negative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341C67-8863-4CA6-880E-33752125639E}"/>
                  </a:ext>
                </a:extLst>
              </p:cNvPr>
              <p:cNvSpPr/>
              <p:nvPr/>
            </p:nvSpPr>
            <p:spPr>
              <a:xfrm>
                <a:off x="7676686" y="4646170"/>
                <a:ext cx="2732351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341C67-8863-4CA6-880E-337521256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686" y="4646170"/>
                <a:ext cx="2732351" cy="396006"/>
              </a:xfrm>
              <a:prstGeom prst="rect">
                <a:avLst/>
              </a:prstGeom>
              <a:blipFill>
                <a:blip r:embed="rId4"/>
                <a:stretch>
                  <a:fillRect l="-1782" t="-3077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6147C-BB82-4CFD-A863-EE599D25722A}"/>
              </a:ext>
            </a:extLst>
          </p:cNvPr>
          <p:cNvGrpSpPr/>
          <p:nvPr/>
        </p:nvGrpSpPr>
        <p:grpSpPr>
          <a:xfrm>
            <a:off x="5757705" y="3204694"/>
            <a:ext cx="1057012" cy="474376"/>
            <a:chOff x="6290268" y="3687015"/>
            <a:chExt cx="1057012" cy="47437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FE7AAF-FF01-4462-914C-6D9D33C150A1}"/>
                </a:ext>
              </a:extLst>
            </p:cNvPr>
            <p:cNvCxnSpPr/>
            <p:nvPr/>
          </p:nvCxnSpPr>
          <p:spPr>
            <a:xfrm flipV="1">
              <a:off x="6290268" y="3687015"/>
              <a:ext cx="472273" cy="194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F25EE0-FFBB-4340-B23D-E0842EA04253}"/>
                </a:ext>
              </a:extLst>
            </p:cNvPr>
            <p:cNvCxnSpPr/>
            <p:nvPr/>
          </p:nvCxnSpPr>
          <p:spPr>
            <a:xfrm flipV="1">
              <a:off x="6875007" y="3967293"/>
              <a:ext cx="472273" cy="194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AAF2E2-45CA-4F64-BADA-2AB601D5CECE}"/>
                  </a:ext>
                </a:extLst>
              </p:cNvPr>
              <p:cNvSpPr/>
              <p:nvPr/>
            </p:nvSpPr>
            <p:spPr>
              <a:xfrm>
                <a:off x="10178279" y="4491031"/>
                <a:ext cx="1124667" cy="70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AAF2E2-45CA-4F64-BADA-2AB601D5C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279" y="4491031"/>
                <a:ext cx="1124667" cy="706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F962772-0FD1-4C7A-81D2-2FF4DFA6371D}"/>
              </a:ext>
            </a:extLst>
          </p:cNvPr>
          <p:cNvGrpSpPr/>
          <p:nvPr/>
        </p:nvGrpSpPr>
        <p:grpSpPr>
          <a:xfrm>
            <a:off x="5437082" y="4491030"/>
            <a:ext cx="952399" cy="553980"/>
            <a:chOff x="8731000" y="5308630"/>
            <a:chExt cx="1006733" cy="553980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FE5E62F5-9B5F-4F8A-B42F-CBE42A034A86}"/>
                </a:ext>
              </a:extLst>
            </p:cNvPr>
            <p:cNvSpPr/>
            <p:nvPr/>
          </p:nvSpPr>
          <p:spPr>
            <a:xfrm rot="16200000">
              <a:off x="9183328" y="4946944"/>
              <a:ext cx="192719" cy="91609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BD4157-800F-433F-98AB-FD27E0C38C33}"/>
                    </a:ext>
                  </a:extLst>
                </p:cNvPr>
                <p:cNvSpPr txBox="1"/>
                <p:nvPr/>
              </p:nvSpPr>
              <p:spPr>
                <a:xfrm>
                  <a:off x="8731000" y="5524056"/>
                  <a:ext cx="91609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BD4157-800F-433F-98AB-FD27E0C38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1000" y="5524056"/>
                  <a:ext cx="91609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969135-582A-4CE8-A807-9B5151D8C2DB}"/>
                  </a:ext>
                </a:extLst>
              </p:cNvPr>
              <p:cNvSpPr/>
              <p:nvPr/>
            </p:nvSpPr>
            <p:spPr>
              <a:xfrm>
                <a:off x="6098881" y="4653605"/>
                <a:ext cx="1577804" cy="433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969135-582A-4CE8-A807-9B5151D8C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81" y="4653605"/>
                <a:ext cx="1577804" cy="4339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A2CC55-F1EA-4B29-A231-4E4FD78BC5B5}"/>
                  </a:ext>
                </a:extLst>
              </p:cNvPr>
              <p:cNvSpPr/>
              <p:nvPr/>
            </p:nvSpPr>
            <p:spPr>
              <a:xfrm>
                <a:off x="7616210" y="3045572"/>
                <a:ext cx="3054682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en-US" altLang="zh-HK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HK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HK" i="1" dirty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altLang="zh-HK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zh-HK" i="1" dirty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HK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altLang="zh-HK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HK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K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i="1" dirty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HK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HK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HK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HK" i="1" dirty="0">
                                              <a:solidFill>
                                                <a:prstClr val="black">
                                                  <a:lumMod val="75000"/>
                                                  <a:lumOff val="25000"/>
                                                </a:prst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HK" i="1" dirty="0">
                                              <a:solidFill>
                                                <a:prstClr val="black">
                                                  <a:lumMod val="75000"/>
                                                  <a:lumOff val="25000"/>
                                                </a:prst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altLang="zh-HK" i="1" dirty="0">
                                              <a:solidFill>
                                                <a:prstClr val="black">
                                                  <a:lumMod val="75000"/>
                                                  <a:lumOff val="25000"/>
                                                </a:prst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A2CC55-F1EA-4B29-A231-4E4FD78BC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210" y="3045572"/>
                <a:ext cx="3054682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E54E0-FA3A-4E37-B534-B8998C8E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40"/>
    </mc:Choice>
    <mc:Fallback xmlns="">
      <p:transition spd="slow" advTm="809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4615-64F3-4A44-A341-B258EFD8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Variational formula for divergence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HK" sz="2700" dirty="0"/>
              <a:t>General proof by </a:t>
            </a:r>
            <a:r>
              <a:rPr lang="en-HK" sz="2700" dirty="0" err="1"/>
              <a:t>Fenchel</a:t>
            </a:r>
            <a:r>
              <a:rPr lang="en-HK" sz="2700" dirty="0"/>
              <a:t>-Legendre transform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[Ruderman et al. 2016]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3AACC-68B3-40AC-A402-6E22D39B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B94250-3498-4213-A657-72B237B338FD}"/>
              </a:ext>
            </a:extLst>
          </p:cNvPr>
          <p:cNvSpPr/>
          <p:nvPr/>
        </p:nvSpPr>
        <p:spPr>
          <a:xfrm>
            <a:off x="3472854" y="2791308"/>
            <a:ext cx="2478903" cy="1166151"/>
          </a:xfrm>
          <a:custGeom>
            <a:avLst/>
            <a:gdLst>
              <a:gd name="connsiteX0" fmla="*/ 0 w 2792098"/>
              <a:gd name="connsiteY0" fmla="*/ 2332453 h 3355102"/>
              <a:gd name="connsiteX1" fmla="*/ 753035 w 2792098"/>
              <a:gd name="connsiteY1" fmla="*/ 3354430 h 3355102"/>
              <a:gd name="connsiteX2" fmla="*/ 2053732 w 2792098"/>
              <a:gd name="connsiteY2" fmla="*/ 2200428 h 3355102"/>
              <a:gd name="connsiteX3" fmla="*/ 2792098 w 2792098"/>
              <a:gd name="connsiteY3" fmla="*/ 0 h 3355102"/>
              <a:gd name="connsiteX0" fmla="*/ 0 w 2474681"/>
              <a:gd name="connsiteY0" fmla="*/ 1397990 h 2420639"/>
              <a:gd name="connsiteX1" fmla="*/ 753035 w 2474681"/>
              <a:gd name="connsiteY1" fmla="*/ 2419967 h 2420639"/>
              <a:gd name="connsiteX2" fmla="*/ 2053732 w 2474681"/>
              <a:gd name="connsiteY2" fmla="*/ 1265965 h 2420639"/>
              <a:gd name="connsiteX3" fmla="*/ 2474681 w 2474681"/>
              <a:gd name="connsiteY3" fmla="*/ 0 h 2420639"/>
              <a:gd name="connsiteX0" fmla="*/ 0 w 2380066"/>
              <a:gd name="connsiteY0" fmla="*/ 980819 h 2003468"/>
              <a:gd name="connsiteX1" fmla="*/ 753035 w 2380066"/>
              <a:gd name="connsiteY1" fmla="*/ 2002796 h 2003468"/>
              <a:gd name="connsiteX2" fmla="*/ 2053732 w 2380066"/>
              <a:gd name="connsiteY2" fmla="*/ 848794 h 2003468"/>
              <a:gd name="connsiteX3" fmla="*/ 2380066 w 2380066"/>
              <a:gd name="connsiteY3" fmla="*/ 0 h 2003468"/>
              <a:gd name="connsiteX0" fmla="*/ 0 w 2380066"/>
              <a:gd name="connsiteY0" fmla="*/ 980819 h 2003833"/>
              <a:gd name="connsiteX1" fmla="*/ 753035 w 2380066"/>
              <a:gd name="connsiteY1" fmla="*/ 2002796 h 2003833"/>
              <a:gd name="connsiteX2" fmla="*/ 1873657 w 2380066"/>
              <a:gd name="connsiteY2" fmla="*/ 1149157 h 2003833"/>
              <a:gd name="connsiteX3" fmla="*/ 2380066 w 2380066"/>
              <a:gd name="connsiteY3" fmla="*/ 0 h 2003833"/>
              <a:gd name="connsiteX0" fmla="*/ 0 w 2380066"/>
              <a:gd name="connsiteY0" fmla="*/ 980819 h 2003939"/>
              <a:gd name="connsiteX1" fmla="*/ 753035 w 2380066"/>
              <a:gd name="connsiteY1" fmla="*/ 2002796 h 2003939"/>
              <a:gd name="connsiteX2" fmla="*/ 1873657 w 2380066"/>
              <a:gd name="connsiteY2" fmla="*/ 1149157 h 2003939"/>
              <a:gd name="connsiteX3" fmla="*/ 2380066 w 2380066"/>
              <a:gd name="connsiteY3" fmla="*/ 0 h 2003939"/>
              <a:gd name="connsiteX0" fmla="*/ 0 w 2380066"/>
              <a:gd name="connsiteY0" fmla="*/ 980819 h 2009822"/>
              <a:gd name="connsiteX1" fmla="*/ 753035 w 2380066"/>
              <a:gd name="connsiteY1" fmla="*/ 2002796 h 2009822"/>
              <a:gd name="connsiteX2" fmla="*/ 1707230 w 2380066"/>
              <a:gd name="connsiteY2" fmla="*/ 1341115 h 2009822"/>
              <a:gd name="connsiteX3" fmla="*/ 2380066 w 2380066"/>
              <a:gd name="connsiteY3" fmla="*/ 0 h 2009822"/>
              <a:gd name="connsiteX0" fmla="*/ 0 w 2380066"/>
              <a:gd name="connsiteY0" fmla="*/ 980819 h 2008088"/>
              <a:gd name="connsiteX1" fmla="*/ 753035 w 2380066"/>
              <a:gd name="connsiteY1" fmla="*/ 2002796 h 2008088"/>
              <a:gd name="connsiteX2" fmla="*/ 1630928 w 2380066"/>
              <a:gd name="connsiteY2" fmla="*/ 1303570 h 2008088"/>
              <a:gd name="connsiteX3" fmla="*/ 2380066 w 2380066"/>
              <a:gd name="connsiteY3" fmla="*/ 0 h 2008088"/>
              <a:gd name="connsiteX0" fmla="*/ 0 w 2380066"/>
              <a:gd name="connsiteY0" fmla="*/ 980819 h 2004140"/>
              <a:gd name="connsiteX1" fmla="*/ 753035 w 2380066"/>
              <a:gd name="connsiteY1" fmla="*/ 2002796 h 2004140"/>
              <a:gd name="connsiteX2" fmla="*/ 1817106 w 2380066"/>
              <a:gd name="connsiteY2" fmla="*/ 1161731 h 2004140"/>
              <a:gd name="connsiteX3" fmla="*/ 2380066 w 2380066"/>
              <a:gd name="connsiteY3" fmla="*/ 0 h 2004140"/>
              <a:gd name="connsiteX0" fmla="*/ 0 w 2380066"/>
              <a:gd name="connsiteY0" fmla="*/ 980819 h 2004461"/>
              <a:gd name="connsiteX1" fmla="*/ 753035 w 2380066"/>
              <a:gd name="connsiteY1" fmla="*/ 2002796 h 2004461"/>
              <a:gd name="connsiteX2" fmla="*/ 1817106 w 2380066"/>
              <a:gd name="connsiteY2" fmla="*/ 1161731 h 2004461"/>
              <a:gd name="connsiteX3" fmla="*/ 2380066 w 2380066"/>
              <a:gd name="connsiteY3" fmla="*/ 0 h 2004461"/>
              <a:gd name="connsiteX0" fmla="*/ 0 w 2380066"/>
              <a:gd name="connsiteY0" fmla="*/ 980819 h 2004642"/>
              <a:gd name="connsiteX1" fmla="*/ 753035 w 2380066"/>
              <a:gd name="connsiteY1" fmla="*/ 2002796 h 2004642"/>
              <a:gd name="connsiteX2" fmla="*/ 1817106 w 2380066"/>
              <a:gd name="connsiteY2" fmla="*/ 1161731 h 2004642"/>
              <a:gd name="connsiteX3" fmla="*/ 2380066 w 2380066"/>
              <a:gd name="connsiteY3" fmla="*/ 0 h 2004642"/>
              <a:gd name="connsiteX0" fmla="*/ 0 w 2406161"/>
              <a:gd name="connsiteY0" fmla="*/ 1070926 h 2094152"/>
              <a:gd name="connsiteX1" fmla="*/ 753035 w 2406161"/>
              <a:gd name="connsiteY1" fmla="*/ 2092903 h 2094152"/>
              <a:gd name="connsiteX2" fmla="*/ 1817106 w 2406161"/>
              <a:gd name="connsiteY2" fmla="*/ 1251838 h 2094152"/>
              <a:gd name="connsiteX3" fmla="*/ 2406161 w 2406161"/>
              <a:gd name="connsiteY3" fmla="*/ 0 h 2094152"/>
              <a:gd name="connsiteX0" fmla="*/ 0 w 2406161"/>
              <a:gd name="connsiteY0" fmla="*/ 1070926 h 2094152"/>
              <a:gd name="connsiteX1" fmla="*/ 753035 w 2406161"/>
              <a:gd name="connsiteY1" fmla="*/ 2092903 h 2094152"/>
              <a:gd name="connsiteX2" fmla="*/ 1817106 w 2406161"/>
              <a:gd name="connsiteY2" fmla="*/ 1251838 h 2094152"/>
              <a:gd name="connsiteX3" fmla="*/ 2406161 w 2406161"/>
              <a:gd name="connsiteY3" fmla="*/ 0 h 2094152"/>
              <a:gd name="connsiteX0" fmla="*/ 0 w 2409212"/>
              <a:gd name="connsiteY0" fmla="*/ 949616 h 1972799"/>
              <a:gd name="connsiteX1" fmla="*/ 753035 w 2409212"/>
              <a:gd name="connsiteY1" fmla="*/ 1971593 h 1972799"/>
              <a:gd name="connsiteX2" fmla="*/ 1817106 w 2409212"/>
              <a:gd name="connsiteY2" fmla="*/ 1130528 h 1972799"/>
              <a:gd name="connsiteX3" fmla="*/ 2409212 w 2409212"/>
              <a:gd name="connsiteY3" fmla="*/ 0 h 1972799"/>
              <a:gd name="connsiteX0" fmla="*/ 0 w 2409212"/>
              <a:gd name="connsiteY0" fmla="*/ 949616 h 1972797"/>
              <a:gd name="connsiteX1" fmla="*/ 753035 w 2409212"/>
              <a:gd name="connsiteY1" fmla="*/ 1971593 h 1972797"/>
              <a:gd name="connsiteX2" fmla="*/ 1817106 w 2409212"/>
              <a:gd name="connsiteY2" fmla="*/ 1130528 h 1972797"/>
              <a:gd name="connsiteX3" fmla="*/ 2409212 w 2409212"/>
              <a:gd name="connsiteY3" fmla="*/ 0 h 1972797"/>
              <a:gd name="connsiteX0" fmla="*/ 0 w 2415317"/>
              <a:gd name="connsiteY0" fmla="*/ 811950 h 1835085"/>
              <a:gd name="connsiteX1" fmla="*/ 753035 w 2415317"/>
              <a:gd name="connsiteY1" fmla="*/ 1833927 h 1835085"/>
              <a:gd name="connsiteX2" fmla="*/ 1817106 w 2415317"/>
              <a:gd name="connsiteY2" fmla="*/ 992862 h 1835085"/>
              <a:gd name="connsiteX3" fmla="*/ 2415317 w 2415317"/>
              <a:gd name="connsiteY3" fmla="*/ 0 h 1835085"/>
              <a:gd name="connsiteX0" fmla="*/ 0 w 2415317"/>
              <a:gd name="connsiteY0" fmla="*/ 811950 h 1835085"/>
              <a:gd name="connsiteX1" fmla="*/ 753035 w 2415317"/>
              <a:gd name="connsiteY1" fmla="*/ 1833927 h 1835085"/>
              <a:gd name="connsiteX2" fmla="*/ 1817106 w 2415317"/>
              <a:gd name="connsiteY2" fmla="*/ 992862 h 1835085"/>
              <a:gd name="connsiteX3" fmla="*/ 2415317 w 2415317"/>
              <a:gd name="connsiteY3" fmla="*/ 0 h 1835085"/>
              <a:gd name="connsiteX0" fmla="*/ 0 w 2415317"/>
              <a:gd name="connsiteY0" fmla="*/ 811950 h 1835085"/>
              <a:gd name="connsiteX1" fmla="*/ 753035 w 2415317"/>
              <a:gd name="connsiteY1" fmla="*/ 1833927 h 1835085"/>
              <a:gd name="connsiteX2" fmla="*/ 1817106 w 2415317"/>
              <a:gd name="connsiteY2" fmla="*/ 992862 h 1835085"/>
              <a:gd name="connsiteX3" fmla="*/ 2415317 w 2415317"/>
              <a:gd name="connsiteY3" fmla="*/ 0 h 1835085"/>
              <a:gd name="connsiteX0" fmla="*/ 0 w 2415317"/>
              <a:gd name="connsiteY0" fmla="*/ 811950 h 1835475"/>
              <a:gd name="connsiteX1" fmla="*/ 753035 w 2415317"/>
              <a:gd name="connsiteY1" fmla="*/ 1833927 h 1835475"/>
              <a:gd name="connsiteX2" fmla="*/ 1847627 w 2415317"/>
              <a:gd name="connsiteY2" fmla="*/ 1017894 h 1835475"/>
              <a:gd name="connsiteX3" fmla="*/ 2415317 w 2415317"/>
              <a:gd name="connsiteY3" fmla="*/ 0 h 1835475"/>
              <a:gd name="connsiteX0" fmla="*/ 0 w 2415317"/>
              <a:gd name="connsiteY0" fmla="*/ 811950 h 1835495"/>
              <a:gd name="connsiteX1" fmla="*/ 753035 w 2415317"/>
              <a:gd name="connsiteY1" fmla="*/ 1833927 h 1835495"/>
              <a:gd name="connsiteX2" fmla="*/ 1847627 w 2415317"/>
              <a:gd name="connsiteY2" fmla="*/ 1017894 h 1835495"/>
              <a:gd name="connsiteX3" fmla="*/ 2415317 w 2415317"/>
              <a:gd name="connsiteY3" fmla="*/ 0 h 1835495"/>
              <a:gd name="connsiteX0" fmla="*/ 0 w 2415317"/>
              <a:gd name="connsiteY0" fmla="*/ 811950 h 1835245"/>
              <a:gd name="connsiteX1" fmla="*/ 753035 w 2415317"/>
              <a:gd name="connsiteY1" fmla="*/ 1833927 h 1835245"/>
              <a:gd name="connsiteX2" fmla="*/ 1847627 w 2415317"/>
              <a:gd name="connsiteY2" fmla="*/ 1017894 h 1835245"/>
              <a:gd name="connsiteX3" fmla="*/ 2415317 w 2415317"/>
              <a:gd name="connsiteY3" fmla="*/ 0 h 1835245"/>
              <a:gd name="connsiteX0" fmla="*/ 0 w 2415317"/>
              <a:gd name="connsiteY0" fmla="*/ 811950 h 1835168"/>
              <a:gd name="connsiteX1" fmla="*/ 753035 w 2415317"/>
              <a:gd name="connsiteY1" fmla="*/ 1833927 h 1835168"/>
              <a:gd name="connsiteX2" fmla="*/ 1847627 w 2415317"/>
              <a:gd name="connsiteY2" fmla="*/ 1017894 h 1835168"/>
              <a:gd name="connsiteX3" fmla="*/ 2415317 w 2415317"/>
              <a:gd name="connsiteY3" fmla="*/ 0 h 1835168"/>
              <a:gd name="connsiteX0" fmla="*/ 0 w 2415317"/>
              <a:gd name="connsiteY0" fmla="*/ 811950 h 1850263"/>
              <a:gd name="connsiteX1" fmla="*/ 753035 w 2415317"/>
              <a:gd name="connsiteY1" fmla="*/ 1833927 h 1850263"/>
              <a:gd name="connsiteX2" fmla="*/ 1847627 w 2415317"/>
              <a:gd name="connsiteY2" fmla="*/ 1017894 h 1850263"/>
              <a:gd name="connsiteX3" fmla="*/ 2415317 w 2415317"/>
              <a:gd name="connsiteY3" fmla="*/ 0 h 1850263"/>
              <a:gd name="connsiteX0" fmla="*/ 0 w 2415317"/>
              <a:gd name="connsiteY0" fmla="*/ 811950 h 1836232"/>
              <a:gd name="connsiteX1" fmla="*/ 753035 w 2415317"/>
              <a:gd name="connsiteY1" fmla="*/ 1833927 h 1836232"/>
              <a:gd name="connsiteX2" fmla="*/ 1847627 w 2415317"/>
              <a:gd name="connsiteY2" fmla="*/ 1017894 h 1836232"/>
              <a:gd name="connsiteX3" fmla="*/ 2415317 w 2415317"/>
              <a:gd name="connsiteY3" fmla="*/ 0 h 1836232"/>
              <a:gd name="connsiteX0" fmla="*/ 0 w 2415317"/>
              <a:gd name="connsiteY0" fmla="*/ 811950 h 1844734"/>
              <a:gd name="connsiteX1" fmla="*/ 753035 w 2415317"/>
              <a:gd name="connsiteY1" fmla="*/ 1833927 h 1844734"/>
              <a:gd name="connsiteX2" fmla="*/ 1847627 w 2415317"/>
              <a:gd name="connsiteY2" fmla="*/ 1017894 h 1844734"/>
              <a:gd name="connsiteX3" fmla="*/ 2415317 w 2415317"/>
              <a:gd name="connsiteY3" fmla="*/ 0 h 1844734"/>
              <a:gd name="connsiteX0" fmla="*/ 0 w 2415317"/>
              <a:gd name="connsiteY0" fmla="*/ 811950 h 1837934"/>
              <a:gd name="connsiteX1" fmla="*/ 753035 w 2415317"/>
              <a:gd name="connsiteY1" fmla="*/ 1833927 h 1837934"/>
              <a:gd name="connsiteX2" fmla="*/ 1847627 w 2415317"/>
              <a:gd name="connsiteY2" fmla="*/ 1017894 h 1837934"/>
              <a:gd name="connsiteX3" fmla="*/ 2415317 w 2415317"/>
              <a:gd name="connsiteY3" fmla="*/ 0 h 1837934"/>
              <a:gd name="connsiteX0" fmla="*/ 0 w 2415317"/>
              <a:gd name="connsiteY0" fmla="*/ 811950 h 1835872"/>
              <a:gd name="connsiteX1" fmla="*/ 753035 w 2415317"/>
              <a:gd name="connsiteY1" fmla="*/ 1833927 h 1835872"/>
              <a:gd name="connsiteX2" fmla="*/ 1792690 w 2415317"/>
              <a:gd name="connsiteY2" fmla="*/ 1063781 h 1835872"/>
              <a:gd name="connsiteX3" fmla="*/ 2415317 w 2415317"/>
              <a:gd name="connsiteY3" fmla="*/ 0 h 1835872"/>
              <a:gd name="connsiteX0" fmla="*/ 0 w 2415317"/>
              <a:gd name="connsiteY0" fmla="*/ 811950 h 1834122"/>
              <a:gd name="connsiteX1" fmla="*/ 753035 w 2415317"/>
              <a:gd name="connsiteY1" fmla="*/ 1833927 h 1834122"/>
              <a:gd name="connsiteX2" fmla="*/ 1792690 w 2415317"/>
              <a:gd name="connsiteY2" fmla="*/ 1063781 h 1834122"/>
              <a:gd name="connsiteX3" fmla="*/ 2415317 w 2415317"/>
              <a:gd name="connsiteY3" fmla="*/ 0 h 1834122"/>
              <a:gd name="connsiteX0" fmla="*/ 0 w 2415317"/>
              <a:gd name="connsiteY0" fmla="*/ 811950 h 1863368"/>
              <a:gd name="connsiteX1" fmla="*/ 414252 w 2415317"/>
              <a:gd name="connsiteY1" fmla="*/ 1863129 h 1863368"/>
              <a:gd name="connsiteX2" fmla="*/ 1792690 w 2415317"/>
              <a:gd name="connsiteY2" fmla="*/ 1063781 h 1863368"/>
              <a:gd name="connsiteX3" fmla="*/ 2415317 w 2415317"/>
              <a:gd name="connsiteY3" fmla="*/ 0 h 1863368"/>
              <a:gd name="connsiteX0" fmla="*/ 0 w 2415317"/>
              <a:gd name="connsiteY0" fmla="*/ 811950 h 1863439"/>
              <a:gd name="connsiteX1" fmla="*/ 414252 w 2415317"/>
              <a:gd name="connsiteY1" fmla="*/ 1863129 h 1863439"/>
              <a:gd name="connsiteX2" fmla="*/ 1792690 w 2415317"/>
              <a:gd name="connsiteY2" fmla="*/ 1063781 h 1863439"/>
              <a:gd name="connsiteX3" fmla="*/ 2415317 w 2415317"/>
              <a:gd name="connsiteY3" fmla="*/ 0 h 1863439"/>
              <a:gd name="connsiteX0" fmla="*/ 0 w 2415317"/>
              <a:gd name="connsiteY0" fmla="*/ 811950 h 1863942"/>
              <a:gd name="connsiteX1" fmla="*/ 414252 w 2415317"/>
              <a:gd name="connsiteY1" fmla="*/ 1863129 h 1863942"/>
              <a:gd name="connsiteX2" fmla="*/ 1792690 w 2415317"/>
              <a:gd name="connsiteY2" fmla="*/ 1063781 h 1863942"/>
              <a:gd name="connsiteX3" fmla="*/ 2415317 w 2415317"/>
              <a:gd name="connsiteY3" fmla="*/ 0 h 1863942"/>
              <a:gd name="connsiteX0" fmla="*/ 0 w 2415317"/>
              <a:gd name="connsiteY0" fmla="*/ 811950 h 1863942"/>
              <a:gd name="connsiteX1" fmla="*/ 414252 w 2415317"/>
              <a:gd name="connsiteY1" fmla="*/ 1863129 h 1863942"/>
              <a:gd name="connsiteX2" fmla="*/ 1792690 w 2415317"/>
              <a:gd name="connsiteY2" fmla="*/ 1063781 h 1863942"/>
              <a:gd name="connsiteX3" fmla="*/ 2415317 w 2415317"/>
              <a:gd name="connsiteY3" fmla="*/ 0 h 1863942"/>
              <a:gd name="connsiteX0" fmla="*/ 0 w 2415317"/>
              <a:gd name="connsiteY0" fmla="*/ 811950 h 1863942"/>
              <a:gd name="connsiteX1" fmla="*/ 414252 w 2415317"/>
              <a:gd name="connsiteY1" fmla="*/ 1863129 h 1863942"/>
              <a:gd name="connsiteX2" fmla="*/ 1792690 w 2415317"/>
              <a:gd name="connsiteY2" fmla="*/ 1063781 h 1863942"/>
              <a:gd name="connsiteX3" fmla="*/ 2415317 w 2415317"/>
              <a:gd name="connsiteY3" fmla="*/ 0 h 1863942"/>
              <a:gd name="connsiteX0" fmla="*/ 0 w 2415317"/>
              <a:gd name="connsiteY0" fmla="*/ 811950 h 1863942"/>
              <a:gd name="connsiteX1" fmla="*/ 414252 w 2415317"/>
              <a:gd name="connsiteY1" fmla="*/ 1863129 h 1863942"/>
              <a:gd name="connsiteX2" fmla="*/ 1792690 w 2415317"/>
              <a:gd name="connsiteY2" fmla="*/ 1063781 h 1863942"/>
              <a:gd name="connsiteX3" fmla="*/ 2415317 w 2415317"/>
              <a:gd name="connsiteY3" fmla="*/ 0 h 1863942"/>
              <a:gd name="connsiteX0" fmla="*/ 0 w 2415317"/>
              <a:gd name="connsiteY0" fmla="*/ 811950 h 1863942"/>
              <a:gd name="connsiteX1" fmla="*/ 414252 w 2415317"/>
              <a:gd name="connsiteY1" fmla="*/ 1863129 h 1863942"/>
              <a:gd name="connsiteX2" fmla="*/ 1792690 w 2415317"/>
              <a:gd name="connsiteY2" fmla="*/ 1063781 h 1863942"/>
              <a:gd name="connsiteX3" fmla="*/ 2415317 w 2415317"/>
              <a:gd name="connsiteY3" fmla="*/ 0 h 1863942"/>
              <a:gd name="connsiteX0" fmla="*/ 0 w 2415317"/>
              <a:gd name="connsiteY0" fmla="*/ 811950 h 1863942"/>
              <a:gd name="connsiteX1" fmla="*/ 414252 w 2415317"/>
              <a:gd name="connsiteY1" fmla="*/ 1863129 h 1863942"/>
              <a:gd name="connsiteX2" fmla="*/ 1792690 w 2415317"/>
              <a:gd name="connsiteY2" fmla="*/ 1063781 h 1863942"/>
              <a:gd name="connsiteX3" fmla="*/ 2415317 w 2415317"/>
              <a:gd name="connsiteY3" fmla="*/ 0 h 1863942"/>
              <a:gd name="connsiteX0" fmla="*/ 0 w 2415317"/>
              <a:gd name="connsiteY0" fmla="*/ 811950 h 1864210"/>
              <a:gd name="connsiteX1" fmla="*/ 414252 w 2415317"/>
              <a:gd name="connsiteY1" fmla="*/ 1863129 h 1864210"/>
              <a:gd name="connsiteX2" fmla="*/ 1792690 w 2415317"/>
              <a:gd name="connsiteY2" fmla="*/ 1063781 h 1864210"/>
              <a:gd name="connsiteX3" fmla="*/ 2415317 w 2415317"/>
              <a:gd name="connsiteY3" fmla="*/ 0 h 1864210"/>
              <a:gd name="connsiteX0" fmla="*/ 0 w 2415317"/>
              <a:gd name="connsiteY0" fmla="*/ 811950 h 1864210"/>
              <a:gd name="connsiteX1" fmla="*/ 414252 w 2415317"/>
              <a:gd name="connsiteY1" fmla="*/ 1863129 h 1864210"/>
              <a:gd name="connsiteX2" fmla="*/ 1792690 w 2415317"/>
              <a:gd name="connsiteY2" fmla="*/ 1063781 h 1864210"/>
              <a:gd name="connsiteX3" fmla="*/ 2415317 w 2415317"/>
              <a:gd name="connsiteY3" fmla="*/ 0 h 1864210"/>
              <a:gd name="connsiteX0" fmla="*/ 0 w 2415317"/>
              <a:gd name="connsiteY0" fmla="*/ 778577 h 1830384"/>
              <a:gd name="connsiteX1" fmla="*/ 414252 w 2415317"/>
              <a:gd name="connsiteY1" fmla="*/ 1829756 h 1830384"/>
              <a:gd name="connsiteX2" fmla="*/ 1792690 w 2415317"/>
              <a:gd name="connsiteY2" fmla="*/ 1030408 h 1830384"/>
              <a:gd name="connsiteX3" fmla="*/ 2415317 w 2415317"/>
              <a:gd name="connsiteY3" fmla="*/ 0 h 1830384"/>
              <a:gd name="connsiteX0" fmla="*/ 0 w 2381743"/>
              <a:gd name="connsiteY0" fmla="*/ 820293 h 1872110"/>
              <a:gd name="connsiteX1" fmla="*/ 414252 w 2381743"/>
              <a:gd name="connsiteY1" fmla="*/ 1871472 h 1872110"/>
              <a:gd name="connsiteX2" fmla="*/ 1792690 w 2381743"/>
              <a:gd name="connsiteY2" fmla="*/ 1072124 h 1872110"/>
              <a:gd name="connsiteX3" fmla="*/ 2381743 w 2381743"/>
              <a:gd name="connsiteY3" fmla="*/ 0 h 1872110"/>
              <a:gd name="connsiteX0" fmla="*/ 0 w 2381743"/>
              <a:gd name="connsiteY0" fmla="*/ 820293 h 1873825"/>
              <a:gd name="connsiteX1" fmla="*/ 414252 w 2381743"/>
              <a:gd name="connsiteY1" fmla="*/ 1871472 h 1873825"/>
              <a:gd name="connsiteX2" fmla="*/ 1792690 w 2381743"/>
              <a:gd name="connsiteY2" fmla="*/ 1072125 h 1873825"/>
              <a:gd name="connsiteX3" fmla="*/ 2381743 w 2381743"/>
              <a:gd name="connsiteY3" fmla="*/ 0 h 1873825"/>
              <a:gd name="connsiteX0" fmla="*/ 0 w 2381743"/>
              <a:gd name="connsiteY0" fmla="*/ 820293 h 1874621"/>
              <a:gd name="connsiteX1" fmla="*/ 414252 w 2381743"/>
              <a:gd name="connsiteY1" fmla="*/ 1871472 h 1874621"/>
              <a:gd name="connsiteX2" fmla="*/ 1792690 w 2381743"/>
              <a:gd name="connsiteY2" fmla="*/ 1072125 h 1874621"/>
              <a:gd name="connsiteX3" fmla="*/ 2381743 w 2381743"/>
              <a:gd name="connsiteY3" fmla="*/ 0 h 1874621"/>
              <a:gd name="connsiteX0" fmla="*/ 0 w 2384796"/>
              <a:gd name="connsiteY0" fmla="*/ 832808 h 1886348"/>
              <a:gd name="connsiteX1" fmla="*/ 414252 w 2384796"/>
              <a:gd name="connsiteY1" fmla="*/ 1883987 h 1886348"/>
              <a:gd name="connsiteX2" fmla="*/ 1792690 w 2384796"/>
              <a:gd name="connsiteY2" fmla="*/ 1084640 h 1886348"/>
              <a:gd name="connsiteX3" fmla="*/ 2384796 w 2384796"/>
              <a:gd name="connsiteY3" fmla="*/ 0 h 1886348"/>
              <a:gd name="connsiteX0" fmla="*/ 0 w 2229139"/>
              <a:gd name="connsiteY0" fmla="*/ 499072 h 1552402"/>
              <a:gd name="connsiteX1" fmla="*/ 414252 w 2229139"/>
              <a:gd name="connsiteY1" fmla="*/ 1550251 h 1552402"/>
              <a:gd name="connsiteX2" fmla="*/ 1792690 w 2229139"/>
              <a:gd name="connsiteY2" fmla="*/ 750904 h 1552402"/>
              <a:gd name="connsiteX3" fmla="*/ 2229139 w 2229139"/>
              <a:gd name="connsiteY3" fmla="*/ 0 h 1552402"/>
              <a:gd name="connsiteX0" fmla="*/ 0 w 2229139"/>
              <a:gd name="connsiteY0" fmla="*/ 499072 h 1552928"/>
              <a:gd name="connsiteX1" fmla="*/ 414252 w 2229139"/>
              <a:gd name="connsiteY1" fmla="*/ 1550251 h 1552928"/>
              <a:gd name="connsiteX2" fmla="*/ 1792690 w 2229139"/>
              <a:gd name="connsiteY2" fmla="*/ 775935 h 1552928"/>
              <a:gd name="connsiteX3" fmla="*/ 2229139 w 2229139"/>
              <a:gd name="connsiteY3" fmla="*/ 0 h 1552928"/>
              <a:gd name="connsiteX0" fmla="*/ 0 w 2229139"/>
              <a:gd name="connsiteY0" fmla="*/ 499072 h 1552550"/>
              <a:gd name="connsiteX1" fmla="*/ 414252 w 2229139"/>
              <a:gd name="connsiteY1" fmla="*/ 1550251 h 1552550"/>
              <a:gd name="connsiteX2" fmla="*/ 1792690 w 2229139"/>
              <a:gd name="connsiteY2" fmla="*/ 775935 h 1552550"/>
              <a:gd name="connsiteX3" fmla="*/ 2229139 w 2229139"/>
              <a:gd name="connsiteY3" fmla="*/ 0 h 1552550"/>
              <a:gd name="connsiteX0" fmla="*/ 0 w 2229139"/>
              <a:gd name="connsiteY0" fmla="*/ 499072 h 1554275"/>
              <a:gd name="connsiteX1" fmla="*/ 414252 w 2229139"/>
              <a:gd name="connsiteY1" fmla="*/ 1550251 h 1554275"/>
              <a:gd name="connsiteX2" fmla="*/ 1753014 w 2229139"/>
              <a:gd name="connsiteY2" fmla="*/ 851026 h 1554275"/>
              <a:gd name="connsiteX3" fmla="*/ 2229139 w 2229139"/>
              <a:gd name="connsiteY3" fmla="*/ 0 h 1554275"/>
              <a:gd name="connsiteX0" fmla="*/ 0 w 2100951"/>
              <a:gd name="connsiteY0" fmla="*/ 236255 h 1291834"/>
              <a:gd name="connsiteX1" fmla="*/ 414252 w 2100951"/>
              <a:gd name="connsiteY1" fmla="*/ 1287434 h 1291834"/>
              <a:gd name="connsiteX2" fmla="*/ 1753014 w 2100951"/>
              <a:gd name="connsiteY2" fmla="*/ 588209 h 1291834"/>
              <a:gd name="connsiteX3" fmla="*/ 2100951 w 2100951"/>
              <a:gd name="connsiteY3" fmla="*/ 0 h 1291834"/>
              <a:gd name="connsiteX0" fmla="*/ 0 w 2100951"/>
              <a:gd name="connsiteY0" fmla="*/ 236389 h 1291970"/>
              <a:gd name="connsiteX1" fmla="*/ 414252 w 2100951"/>
              <a:gd name="connsiteY1" fmla="*/ 1287568 h 1291970"/>
              <a:gd name="connsiteX2" fmla="*/ 1753014 w 2100951"/>
              <a:gd name="connsiteY2" fmla="*/ 588343 h 1291970"/>
              <a:gd name="connsiteX3" fmla="*/ 2100951 w 2100951"/>
              <a:gd name="connsiteY3" fmla="*/ 134 h 1291970"/>
              <a:gd name="connsiteX0" fmla="*/ 0 w 2149784"/>
              <a:gd name="connsiteY0" fmla="*/ 248900 h 1304495"/>
              <a:gd name="connsiteX1" fmla="*/ 414252 w 2149784"/>
              <a:gd name="connsiteY1" fmla="*/ 1300079 h 1304495"/>
              <a:gd name="connsiteX2" fmla="*/ 1753014 w 2149784"/>
              <a:gd name="connsiteY2" fmla="*/ 600854 h 1304495"/>
              <a:gd name="connsiteX3" fmla="*/ 2149784 w 2149784"/>
              <a:gd name="connsiteY3" fmla="*/ 130 h 1304495"/>
              <a:gd name="connsiteX0" fmla="*/ 0 w 2149784"/>
              <a:gd name="connsiteY0" fmla="*/ 248906 h 1304012"/>
              <a:gd name="connsiteX1" fmla="*/ 414252 w 2149784"/>
              <a:gd name="connsiteY1" fmla="*/ 1300085 h 1304012"/>
              <a:gd name="connsiteX2" fmla="*/ 1753014 w 2149784"/>
              <a:gd name="connsiteY2" fmla="*/ 584172 h 1304012"/>
              <a:gd name="connsiteX3" fmla="*/ 2149784 w 2149784"/>
              <a:gd name="connsiteY3" fmla="*/ 136 h 1304012"/>
              <a:gd name="connsiteX0" fmla="*/ 0 w 2149784"/>
              <a:gd name="connsiteY0" fmla="*/ 248906 h 1304014"/>
              <a:gd name="connsiteX1" fmla="*/ 414252 w 2149784"/>
              <a:gd name="connsiteY1" fmla="*/ 1300085 h 1304014"/>
              <a:gd name="connsiteX2" fmla="*/ 1753014 w 2149784"/>
              <a:gd name="connsiteY2" fmla="*/ 584172 h 1304014"/>
              <a:gd name="connsiteX3" fmla="*/ 2149784 w 2149784"/>
              <a:gd name="connsiteY3" fmla="*/ 136 h 1304014"/>
              <a:gd name="connsiteX0" fmla="*/ 0 w 2149784"/>
              <a:gd name="connsiteY0" fmla="*/ 248920 h 1304254"/>
              <a:gd name="connsiteX1" fmla="*/ 414252 w 2149784"/>
              <a:gd name="connsiteY1" fmla="*/ 1300099 h 1304254"/>
              <a:gd name="connsiteX2" fmla="*/ 1753014 w 2149784"/>
              <a:gd name="connsiteY2" fmla="*/ 584186 h 1304254"/>
              <a:gd name="connsiteX3" fmla="*/ 2149784 w 2149784"/>
              <a:gd name="connsiteY3" fmla="*/ 150 h 1304254"/>
              <a:gd name="connsiteX0" fmla="*/ 0 w 2149784"/>
              <a:gd name="connsiteY0" fmla="*/ 248906 h 1304014"/>
              <a:gd name="connsiteX1" fmla="*/ 414252 w 2149784"/>
              <a:gd name="connsiteY1" fmla="*/ 1300085 h 1304014"/>
              <a:gd name="connsiteX2" fmla="*/ 1753014 w 2149784"/>
              <a:gd name="connsiteY2" fmla="*/ 584172 h 1304014"/>
              <a:gd name="connsiteX3" fmla="*/ 2149784 w 2149784"/>
              <a:gd name="connsiteY3" fmla="*/ 136 h 1304014"/>
              <a:gd name="connsiteX0" fmla="*/ 0 w 2149784"/>
              <a:gd name="connsiteY0" fmla="*/ 248934 h 1304489"/>
              <a:gd name="connsiteX1" fmla="*/ 414252 w 2149784"/>
              <a:gd name="connsiteY1" fmla="*/ 1300113 h 1304489"/>
              <a:gd name="connsiteX2" fmla="*/ 1753014 w 2149784"/>
              <a:gd name="connsiteY2" fmla="*/ 584200 h 1304489"/>
              <a:gd name="connsiteX3" fmla="*/ 2149784 w 2149784"/>
              <a:gd name="connsiteY3" fmla="*/ 164 h 1304489"/>
              <a:gd name="connsiteX0" fmla="*/ 0 w 2055170"/>
              <a:gd name="connsiteY0" fmla="*/ 219714 h 1274790"/>
              <a:gd name="connsiteX1" fmla="*/ 414252 w 2055170"/>
              <a:gd name="connsiteY1" fmla="*/ 1270893 h 1274790"/>
              <a:gd name="connsiteX2" fmla="*/ 1753014 w 2055170"/>
              <a:gd name="connsiteY2" fmla="*/ 554980 h 1274790"/>
              <a:gd name="connsiteX3" fmla="*/ 2055170 w 2055170"/>
              <a:gd name="connsiteY3" fmla="*/ 146 h 1274790"/>
              <a:gd name="connsiteX0" fmla="*/ 0 w 2064062"/>
              <a:gd name="connsiteY0" fmla="*/ 219988 h 1277464"/>
              <a:gd name="connsiteX1" fmla="*/ 414252 w 2064062"/>
              <a:gd name="connsiteY1" fmla="*/ 1271167 h 1277464"/>
              <a:gd name="connsiteX2" fmla="*/ 1753014 w 2064062"/>
              <a:gd name="connsiteY2" fmla="*/ 555254 h 1277464"/>
              <a:gd name="connsiteX3" fmla="*/ 2055170 w 2064062"/>
              <a:gd name="connsiteY3" fmla="*/ 420 h 1277464"/>
              <a:gd name="connsiteX0" fmla="*/ 0 w 2077626"/>
              <a:gd name="connsiteY0" fmla="*/ 219568 h 1277046"/>
              <a:gd name="connsiteX1" fmla="*/ 414252 w 2077626"/>
              <a:gd name="connsiteY1" fmla="*/ 1270747 h 1277046"/>
              <a:gd name="connsiteX2" fmla="*/ 1753014 w 2077626"/>
              <a:gd name="connsiteY2" fmla="*/ 554834 h 1277046"/>
              <a:gd name="connsiteX3" fmla="*/ 2055170 w 2077626"/>
              <a:gd name="connsiteY3" fmla="*/ 0 h 1277046"/>
              <a:gd name="connsiteX0" fmla="*/ 0 w 2155814"/>
              <a:gd name="connsiteY0" fmla="*/ 376210 h 1431459"/>
              <a:gd name="connsiteX1" fmla="*/ 414252 w 2155814"/>
              <a:gd name="connsiteY1" fmla="*/ 1427389 h 1431459"/>
              <a:gd name="connsiteX2" fmla="*/ 1753014 w 2155814"/>
              <a:gd name="connsiteY2" fmla="*/ 711476 h 1431459"/>
              <a:gd name="connsiteX3" fmla="*/ 2153001 w 2155814"/>
              <a:gd name="connsiteY3" fmla="*/ 0 h 1431459"/>
              <a:gd name="connsiteX0" fmla="*/ 0 w 2153001"/>
              <a:gd name="connsiteY0" fmla="*/ 376210 h 1431459"/>
              <a:gd name="connsiteX1" fmla="*/ 414252 w 2153001"/>
              <a:gd name="connsiteY1" fmla="*/ 1427389 h 1431459"/>
              <a:gd name="connsiteX2" fmla="*/ 1753014 w 2153001"/>
              <a:gd name="connsiteY2" fmla="*/ 711476 h 1431459"/>
              <a:gd name="connsiteX3" fmla="*/ 2153001 w 2153001"/>
              <a:gd name="connsiteY3" fmla="*/ 0 h 1431459"/>
              <a:gd name="connsiteX0" fmla="*/ 0 w 2153001"/>
              <a:gd name="connsiteY0" fmla="*/ 376210 h 1431459"/>
              <a:gd name="connsiteX1" fmla="*/ 414252 w 2153001"/>
              <a:gd name="connsiteY1" fmla="*/ 1427389 h 1431459"/>
              <a:gd name="connsiteX2" fmla="*/ 1753014 w 2153001"/>
              <a:gd name="connsiteY2" fmla="*/ 711476 h 1431459"/>
              <a:gd name="connsiteX3" fmla="*/ 2153001 w 2153001"/>
              <a:gd name="connsiteY3" fmla="*/ 0 h 1431459"/>
              <a:gd name="connsiteX0" fmla="*/ 0 w 2153001"/>
              <a:gd name="connsiteY0" fmla="*/ 376210 h 1447533"/>
              <a:gd name="connsiteX1" fmla="*/ 414252 w 2153001"/>
              <a:gd name="connsiteY1" fmla="*/ 1427389 h 1447533"/>
              <a:gd name="connsiteX2" fmla="*/ 1437160 w 2153001"/>
              <a:gd name="connsiteY2" fmla="*/ 986554 h 1447533"/>
              <a:gd name="connsiteX3" fmla="*/ 2153001 w 2153001"/>
              <a:gd name="connsiteY3" fmla="*/ 0 h 1447533"/>
              <a:gd name="connsiteX0" fmla="*/ 0 w 2182350"/>
              <a:gd name="connsiteY0" fmla="*/ 332273 h 1403250"/>
              <a:gd name="connsiteX1" fmla="*/ 414252 w 2182350"/>
              <a:gd name="connsiteY1" fmla="*/ 1383452 h 1403250"/>
              <a:gd name="connsiteX2" fmla="*/ 1437160 w 2182350"/>
              <a:gd name="connsiteY2" fmla="*/ 942617 h 1403250"/>
              <a:gd name="connsiteX3" fmla="*/ 2182350 w 2182350"/>
              <a:gd name="connsiteY3" fmla="*/ 0 h 1403250"/>
              <a:gd name="connsiteX0" fmla="*/ 0 w 2182350"/>
              <a:gd name="connsiteY0" fmla="*/ 332273 h 1403250"/>
              <a:gd name="connsiteX1" fmla="*/ 414252 w 2182350"/>
              <a:gd name="connsiteY1" fmla="*/ 1383452 h 1403250"/>
              <a:gd name="connsiteX2" fmla="*/ 1437160 w 2182350"/>
              <a:gd name="connsiteY2" fmla="*/ 942617 h 1403250"/>
              <a:gd name="connsiteX3" fmla="*/ 2182350 w 2182350"/>
              <a:gd name="connsiteY3" fmla="*/ 0 h 14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350" h="1403250">
                <a:moveTo>
                  <a:pt x="0" y="332273"/>
                </a:moveTo>
                <a:cubicBezTo>
                  <a:pt x="31405" y="549728"/>
                  <a:pt x="174725" y="1281728"/>
                  <a:pt x="414252" y="1383452"/>
                </a:cubicBezTo>
                <a:cubicBezTo>
                  <a:pt x="653779" y="1485176"/>
                  <a:pt x="1142477" y="1173192"/>
                  <a:pt x="1437160" y="942617"/>
                </a:cubicBezTo>
                <a:cubicBezTo>
                  <a:pt x="1731843" y="712042"/>
                  <a:pt x="2087973" y="219217"/>
                  <a:pt x="21823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395F68-2FA0-44C7-8016-EA92CE00734F}"/>
                  </a:ext>
                </a:extLst>
              </p:cNvPr>
              <p:cNvSpPr txBox="1"/>
              <p:nvPr/>
            </p:nvSpPr>
            <p:spPr>
              <a:xfrm>
                <a:off x="3706413" y="2173792"/>
                <a:ext cx="21941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395F68-2FA0-44C7-8016-EA92CE007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13" y="2173792"/>
                <a:ext cx="2194127" cy="246221"/>
              </a:xfrm>
              <a:prstGeom prst="rect">
                <a:avLst/>
              </a:prstGeom>
              <a:blipFill>
                <a:blip r:embed="rId2"/>
                <a:stretch>
                  <a:fillRect l="-138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ECE3CBC-40A1-4207-BE2A-E7B06847D501}"/>
              </a:ext>
            </a:extLst>
          </p:cNvPr>
          <p:cNvGrpSpPr/>
          <p:nvPr/>
        </p:nvGrpSpPr>
        <p:grpSpPr>
          <a:xfrm>
            <a:off x="3467417" y="2605757"/>
            <a:ext cx="2813856" cy="3109243"/>
            <a:chOff x="2705417" y="2361377"/>
            <a:chExt cx="2813856" cy="31092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75768F5-295A-4FD6-97EF-34637AC2D2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5417" y="2361377"/>
              <a:ext cx="0" cy="31092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492368-D653-43FB-B961-9FD999C9D616}"/>
                </a:ext>
              </a:extLst>
            </p:cNvPr>
            <p:cNvCxnSpPr>
              <a:cxnSpLocks/>
            </p:cNvCxnSpPr>
            <p:nvPr/>
          </p:nvCxnSpPr>
          <p:spPr>
            <a:xfrm>
              <a:off x="2707534" y="3716229"/>
              <a:ext cx="2605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57276E5-7A8F-4D44-B1CB-B31B537BB563}"/>
                    </a:ext>
                  </a:extLst>
                </p:cNvPr>
                <p:cNvSpPr txBox="1"/>
                <p:nvPr/>
              </p:nvSpPr>
              <p:spPr>
                <a:xfrm>
                  <a:off x="5398855" y="3620746"/>
                  <a:ext cx="12041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57276E5-7A8F-4D44-B1CB-B31B537BB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8855" y="3620746"/>
                  <a:ext cx="120418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15789" r="-15789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27C7710-F1A5-499D-899F-033940FFC47C}"/>
              </a:ext>
            </a:extLst>
          </p:cNvPr>
          <p:cNvGrpSpPr/>
          <p:nvPr/>
        </p:nvGrpSpPr>
        <p:grpSpPr>
          <a:xfrm>
            <a:off x="4983689" y="3574656"/>
            <a:ext cx="254813" cy="791213"/>
            <a:chOff x="4221689" y="3330276"/>
            <a:chExt cx="254813" cy="7912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65E52AB-803C-4F04-AE03-0A74C45FC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4673" y="3330276"/>
              <a:ext cx="0" cy="382803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28FB593-9380-48D3-9D83-8069DE8B06E2}"/>
                    </a:ext>
                  </a:extLst>
                </p:cNvPr>
                <p:cNvSpPr txBox="1"/>
                <p:nvPr/>
              </p:nvSpPr>
              <p:spPr>
                <a:xfrm>
                  <a:off x="4221689" y="3774150"/>
                  <a:ext cx="254813" cy="347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28FB593-9380-48D3-9D83-8069DE8B0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689" y="3774150"/>
                  <a:ext cx="254813" cy="347339"/>
                </a:xfrm>
                <a:prstGeom prst="rect">
                  <a:avLst/>
                </a:prstGeom>
                <a:blipFill>
                  <a:blip r:embed="rId4"/>
                  <a:stretch>
                    <a:fillRect l="-12195" t="-3509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A455D02-5501-4126-975B-460015783814}"/>
                  </a:ext>
                </a:extLst>
              </p:cNvPr>
              <p:cNvSpPr txBox="1"/>
              <p:nvPr/>
            </p:nvSpPr>
            <p:spPr>
              <a:xfrm>
                <a:off x="1116817" y="4198903"/>
                <a:ext cx="1665649" cy="99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</m:sub>
                      </m:sSub>
                    </m:oMath>
                  </m:oMathPara>
                </a14:m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d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A455D02-5501-4126-975B-460015783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17" y="4198903"/>
                <a:ext cx="1665649" cy="998478"/>
              </a:xfrm>
              <a:prstGeom prst="rect">
                <a:avLst/>
              </a:prstGeom>
              <a:blipFill>
                <a:blip r:embed="rId5"/>
                <a:stretch>
                  <a:fillRect l="-30403" t="-110976" r="-27106" b="-10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C1D7DC-8E6D-4D85-884C-92415B3E9847}"/>
                  </a:ext>
                </a:extLst>
              </p:cNvPr>
              <p:cNvSpPr txBox="1"/>
              <p:nvPr/>
            </p:nvSpPr>
            <p:spPr>
              <a:xfrm>
                <a:off x="2182346" y="3790172"/>
                <a:ext cx="11134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C1D7DC-8E6D-4D85-884C-92415B3E9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46" y="3790172"/>
                <a:ext cx="1113445" cy="184666"/>
              </a:xfrm>
              <a:prstGeom prst="rect">
                <a:avLst/>
              </a:prstGeom>
              <a:blipFill>
                <a:blip r:embed="rId6"/>
                <a:stretch>
                  <a:fillRect l="-2732" t="-333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51B8367-1B3D-4777-95D9-154E4866A58D}"/>
              </a:ext>
            </a:extLst>
          </p:cNvPr>
          <p:cNvGrpSpPr/>
          <p:nvPr/>
        </p:nvGrpSpPr>
        <p:grpSpPr>
          <a:xfrm>
            <a:off x="5105305" y="3300670"/>
            <a:ext cx="4397063" cy="547971"/>
            <a:chOff x="5105305" y="3056290"/>
            <a:chExt cx="4397063" cy="54797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D799BC-FCE2-471D-86A4-F66DA74631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5305" y="3330275"/>
              <a:ext cx="8851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B77B66E-EF72-4377-B068-4EEF9406F769}"/>
                    </a:ext>
                  </a:extLst>
                </p:cNvPr>
                <p:cNvSpPr txBox="1"/>
                <p:nvPr/>
              </p:nvSpPr>
              <p:spPr>
                <a:xfrm>
                  <a:off x="6057129" y="3056290"/>
                  <a:ext cx="3445239" cy="5479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den>
                            </m:f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1600" dirty="0"/>
                                  <m:t> </m:t>
                                </m:r>
                              </m:e>
                            </m:func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B77B66E-EF72-4377-B068-4EEF9406F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129" y="3056290"/>
                  <a:ext cx="3445239" cy="5479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37F44EB-D009-4571-A149-37C39F0E806F}"/>
                  </a:ext>
                </a:extLst>
              </p:cNvPr>
              <p:cNvSpPr/>
              <p:nvPr/>
            </p:nvSpPr>
            <p:spPr>
              <a:xfrm>
                <a:off x="8130877" y="3784909"/>
                <a:ext cx="2520818" cy="483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𝒵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37F44EB-D009-4571-A149-37C39F0E8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77" y="3784909"/>
                <a:ext cx="2520818" cy="483787"/>
              </a:xfrm>
              <a:prstGeom prst="rect">
                <a:avLst/>
              </a:prstGeom>
              <a:blipFill>
                <a:blip r:embed="rId8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9AFC1CB-B649-4E30-9FCB-D07B254E6F35}"/>
              </a:ext>
            </a:extLst>
          </p:cNvPr>
          <p:cNvGrpSpPr/>
          <p:nvPr/>
        </p:nvGrpSpPr>
        <p:grpSpPr>
          <a:xfrm>
            <a:off x="5789236" y="1905000"/>
            <a:ext cx="5232138" cy="737894"/>
            <a:chOff x="5027236" y="1660620"/>
            <a:chExt cx="5232138" cy="7378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7862919-DAC3-466E-BDCE-95A8D219DB3D}"/>
                    </a:ext>
                  </a:extLst>
                </p:cNvPr>
                <p:cNvSpPr/>
                <p:nvPr/>
              </p:nvSpPr>
              <p:spPr>
                <a:xfrm>
                  <a:off x="5027236" y="1660620"/>
                  <a:ext cx="2243628" cy="7378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7862919-DAC3-466E-BDCE-95A8D219DB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236" y="1660620"/>
                  <a:ext cx="2243628" cy="7378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B285BA9-180B-4D60-A625-631E3EC0576E}"/>
                </a:ext>
              </a:extLst>
            </p:cNvPr>
            <p:cNvSpPr txBox="1"/>
            <p:nvPr/>
          </p:nvSpPr>
          <p:spPr>
            <a:xfrm>
              <a:off x="7221363" y="1898807"/>
              <a:ext cx="3038011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strictly convex functional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764952-A7F2-4D13-8055-B343222BCA3F}"/>
              </a:ext>
            </a:extLst>
          </p:cNvPr>
          <p:cNvGrpSpPr/>
          <p:nvPr/>
        </p:nvGrpSpPr>
        <p:grpSpPr>
          <a:xfrm>
            <a:off x="3461982" y="2642439"/>
            <a:ext cx="3801181" cy="2981431"/>
            <a:chOff x="2699982" y="2398059"/>
            <a:chExt cx="3801181" cy="298143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C0CACB-F33A-4BD9-B5F8-9B52A0557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9982" y="2546928"/>
              <a:ext cx="2528467" cy="2832562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3E33B6A-9FE8-4399-9ACD-B784C025AFE1}"/>
                </a:ext>
              </a:extLst>
            </p:cNvPr>
            <p:cNvSpPr txBox="1"/>
            <p:nvPr/>
          </p:nvSpPr>
          <p:spPr>
            <a:xfrm>
              <a:off x="5414006" y="2398059"/>
              <a:ext cx="1087157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tangent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C39859F-6C35-4F12-B4CB-A83FEE205B11}"/>
              </a:ext>
            </a:extLst>
          </p:cNvPr>
          <p:cNvGrpSpPr/>
          <p:nvPr/>
        </p:nvGrpSpPr>
        <p:grpSpPr>
          <a:xfrm>
            <a:off x="2032032" y="3547851"/>
            <a:ext cx="3073273" cy="307777"/>
            <a:chOff x="1270032" y="3303471"/>
            <a:chExt cx="3073273" cy="3077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7F973D-7FAA-4530-9CCF-2D28C607FC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7537" y="3540529"/>
              <a:ext cx="1635768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159882-7C0D-469F-BC36-700309E5002F}"/>
                </a:ext>
              </a:extLst>
            </p:cNvPr>
            <p:cNvSpPr txBox="1"/>
            <p:nvPr/>
          </p:nvSpPr>
          <p:spPr>
            <a:xfrm>
              <a:off x="1270032" y="3303471"/>
              <a:ext cx="1335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Lower bound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E1132FE-65A8-4C2C-A3B2-DCE0962B7518}"/>
              </a:ext>
            </a:extLst>
          </p:cNvPr>
          <p:cNvGrpSpPr/>
          <p:nvPr/>
        </p:nvGrpSpPr>
        <p:grpSpPr>
          <a:xfrm>
            <a:off x="4411839" y="4517648"/>
            <a:ext cx="711568" cy="185885"/>
            <a:chOff x="3649839" y="4273268"/>
            <a:chExt cx="711568" cy="1858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A6605F8-9E0F-43C8-AEC6-C79B77CCE309}"/>
                    </a:ext>
                  </a:extLst>
                </p:cNvPr>
                <p:cNvSpPr txBox="1"/>
                <p:nvPr/>
              </p:nvSpPr>
              <p:spPr>
                <a:xfrm>
                  <a:off x="3744187" y="4273268"/>
                  <a:ext cx="617220" cy="1858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A6605F8-9E0F-43C8-AEC6-C79B77CCE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187" y="4273268"/>
                  <a:ext cx="617220" cy="185885"/>
                </a:xfrm>
                <a:prstGeom prst="rect">
                  <a:avLst/>
                </a:prstGeom>
                <a:blipFill>
                  <a:blip r:embed="rId10"/>
                  <a:stretch>
                    <a:fillRect l="-7921" r="-2970" b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F6E13F-A3BB-4CC6-BDBE-9251F1E321AD}"/>
                </a:ext>
              </a:extLst>
            </p:cNvPr>
            <p:cNvSpPr/>
            <p:nvPr/>
          </p:nvSpPr>
          <p:spPr>
            <a:xfrm>
              <a:off x="3649839" y="4273268"/>
              <a:ext cx="49534" cy="55700"/>
            </a:xfrm>
            <a:custGeom>
              <a:avLst/>
              <a:gdLst>
                <a:gd name="connsiteX0" fmla="*/ 765175 w 765175"/>
                <a:gd name="connsiteY0" fmla="*/ 0 h 860425"/>
                <a:gd name="connsiteX1" fmla="*/ 765175 w 765175"/>
                <a:gd name="connsiteY1" fmla="*/ 860425 h 860425"/>
                <a:gd name="connsiteX2" fmla="*/ 0 w 765175"/>
                <a:gd name="connsiteY2" fmla="*/ 860425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175" h="860425">
                  <a:moveTo>
                    <a:pt x="765175" y="0"/>
                  </a:moveTo>
                  <a:lnTo>
                    <a:pt x="765175" y="860425"/>
                  </a:lnTo>
                  <a:lnTo>
                    <a:pt x="0" y="860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D98AFF3-DF93-4F8A-B5A8-0A72B3A11946}"/>
              </a:ext>
            </a:extLst>
          </p:cNvPr>
          <p:cNvGrpSpPr/>
          <p:nvPr/>
        </p:nvGrpSpPr>
        <p:grpSpPr>
          <a:xfrm>
            <a:off x="5726642" y="2993930"/>
            <a:ext cx="185435" cy="1217040"/>
            <a:chOff x="4274214" y="2741776"/>
            <a:chExt cx="185435" cy="121704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95074B3-5BA3-4732-AF65-AA499AF19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4673" y="2741776"/>
              <a:ext cx="0" cy="971304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A2AC54B-37B7-4F48-83AA-BE52FCCA09C7}"/>
                    </a:ext>
                  </a:extLst>
                </p:cNvPr>
                <p:cNvSpPr txBox="1"/>
                <p:nvPr/>
              </p:nvSpPr>
              <p:spPr>
                <a:xfrm>
                  <a:off x="4274214" y="3774150"/>
                  <a:ext cx="18543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A2AC54B-37B7-4F48-83AA-BE52FCCA0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4214" y="3774150"/>
                  <a:ext cx="185435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6452"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B70AAAF-1495-4180-A342-5DABC2D315B0}"/>
              </a:ext>
            </a:extLst>
          </p:cNvPr>
          <p:cNvGrpSpPr/>
          <p:nvPr/>
        </p:nvGrpSpPr>
        <p:grpSpPr>
          <a:xfrm>
            <a:off x="2232586" y="5343774"/>
            <a:ext cx="3719171" cy="445066"/>
            <a:chOff x="1470586" y="5099394"/>
            <a:chExt cx="3719171" cy="445066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3CD805-69CD-44E5-B2D1-C79601525A7B}"/>
                </a:ext>
              </a:extLst>
            </p:cNvPr>
            <p:cNvCxnSpPr>
              <a:cxnSpLocks/>
            </p:cNvCxnSpPr>
            <p:nvPr/>
          </p:nvCxnSpPr>
          <p:spPr>
            <a:xfrm>
              <a:off x="2701184" y="5372493"/>
              <a:ext cx="24885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776A659-AC91-4C95-AF60-5F1F2D78F80A}"/>
                </a:ext>
              </a:extLst>
            </p:cNvPr>
            <p:cNvGrpSpPr/>
            <p:nvPr/>
          </p:nvGrpSpPr>
          <p:grpSpPr>
            <a:xfrm>
              <a:off x="1470586" y="5099394"/>
              <a:ext cx="1132041" cy="445066"/>
              <a:chOff x="1470586" y="5099394"/>
              <a:chExt cx="1132041" cy="44506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FDB3F57-F28C-4B67-A2BB-58A3738E13F9}"/>
                      </a:ext>
                    </a:extLst>
                  </p:cNvPr>
                  <p:cNvSpPr txBox="1"/>
                  <p:nvPr/>
                </p:nvSpPr>
                <p:spPr>
                  <a:xfrm>
                    <a:off x="2005725" y="5359794"/>
                    <a:ext cx="52232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FDB3F57-F28C-4B67-A2BB-58A3738E13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5725" y="5359794"/>
                    <a:ext cx="522322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F0081021-EF92-4352-860B-AE1F650BDA54}"/>
                      </a:ext>
                    </a:extLst>
                  </p:cNvPr>
                  <p:cNvSpPr txBox="1"/>
                  <p:nvPr/>
                </p:nvSpPr>
                <p:spPr>
                  <a:xfrm>
                    <a:off x="1470586" y="5099394"/>
                    <a:ext cx="11320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1400" dirty="0"/>
                      <a:t>-intercept</a:t>
                    </a:r>
                  </a:p>
                </p:txBody>
              </p:sp>
            </mc:Choice>
            <mc:Fallback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F0081021-EF92-4352-860B-AE1F650BDA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0586" y="5099394"/>
                    <a:ext cx="1132041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4000" r="-2688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66D49E3-50B5-4E4C-84CC-05EE2792E8A4}"/>
              </a:ext>
            </a:extLst>
          </p:cNvPr>
          <p:cNvGrpSpPr/>
          <p:nvPr/>
        </p:nvGrpSpPr>
        <p:grpSpPr>
          <a:xfrm>
            <a:off x="2690329" y="3784909"/>
            <a:ext cx="751488" cy="1834196"/>
            <a:chOff x="1928329" y="3540529"/>
            <a:chExt cx="751488" cy="1834196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DBB21E8-62D5-4065-B21C-D881223E0F18}"/>
                </a:ext>
              </a:extLst>
            </p:cNvPr>
            <p:cNvCxnSpPr>
              <a:cxnSpLocks/>
            </p:cNvCxnSpPr>
            <p:nvPr/>
          </p:nvCxnSpPr>
          <p:spPr>
            <a:xfrm>
              <a:off x="2628270" y="3540529"/>
              <a:ext cx="0" cy="1834196"/>
            </a:xfrm>
            <a:prstGeom prst="straightConnector1">
              <a:avLst/>
            </a:prstGeom>
            <a:ln>
              <a:headEnd type="triangl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36A450D-46CA-4DAC-873E-8EBAC28A1611}"/>
                    </a:ext>
                  </a:extLst>
                </p:cNvPr>
                <p:cNvSpPr/>
                <p:nvPr/>
              </p:nvSpPr>
              <p:spPr>
                <a:xfrm>
                  <a:off x="1928329" y="4549660"/>
                  <a:ext cx="75148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36A450D-46CA-4DAC-873E-8EBAC28A16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329" y="4549660"/>
                  <a:ext cx="751488" cy="276999"/>
                </a:xfrm>
                <a:prstGeom prst="rect">
                  <a:avLst/>
                </a:prstGeom>
                <a:blipFill>
                  <a:blip r:embed="rId14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8A4E5AA-729A-4AD3-85F7-A6F12DEB1498}"/>
                  </a:ext>
                </a:extLst>
              </p:cNvPr>
              <p:cNvSpPr/>
              <p:nvPr/>
            </p:nvSpPr>
            <p:spPr>
              <a:xfrm>
                <a:off x="6298446" y="5217505"/>
                <a:ext cx="3468835" cy="573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𝒵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1200" dirty="0"/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8A4E5AA-729A-4AD3-85F7-A6F12DEB1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46" y="5217505"/>
                <a:ext cx="3468835" cy="5731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2A5760E-BB91-4D86-BD74-788A0E93631F}"/>
              </a:ext>
            </a:extLst>
          </p:cNvPr>
          <p:cNvGrpSpPr/>
          <p:nvPr/>
        </p:nvGrpSpPr>
        <p:grpSpPr>
          <a:xfrm>
            <a:off x="5912077" y="3962909"/>
            <a:ext cx="2251596" cy="1653964"/>
            <a:chOff x="5912077" y="3962909"/>
            <a:chExt cx="2251596" cy="16539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FD27D6E-1DA1-4794-9EB4-89804D6A5027}"/>
                    </a:ext>
                  </a:extLst>
                </p:cNvPr>
                <p:cNvSpPr txBox="1"/>
                <p:nvPr/>
              </p:nvSpPr>
              <p:spPr>
                <a:xfrm>
                  <a:off x="5990449" y="4989214"/>
                  <a:ext cx="217322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en-US" sz="1200" dirty="0"/>
                          <m:t>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FD27D6E-1DA1-4794-9EB4-89804D6A50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0449" y="4989214"/>
                  <a:ext cx="2173224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1124" b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FCC3B44-F8DD-46C0-BF99-6C74A6500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2077" y="3962909"/>
              <a:ext cx="0" cy="1653964"/>
            </a:xfrm>
            <a:prstGeom prst="straightConnector1">
              <a:avLst/>
            </a:prstGeom>
            <a:ln>
              <a:headEnd type="triangl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FE7AC98-FCC4-4DF1-AD04-DB32AEE2A34F}"/>
                  </a:ext>
                </a:extLst>
              </p:cNvPr>
              <p:cNvSpPr/>
              <p:nvPr/>
            </p:nvSpPr>
            <p:spPr>
              <a:xfrm>
                <a:off x="8130877" y="4192199"/>
                <a:ext cx="3083793" cy="545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𝒵</m:t>
                              </m:r>
                              <m: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0033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33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33CC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FE7AC98-FCC4-4DF1-AD04-DB32AEE2A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77" y="4192199"/>
                <a:ext cx="3083793" cy="545790"/>
              </a:xfrm>
              <a:prstGeom prst="rect">
                <a:avLst/>
              </a:prstGeom>
              <a:blipFill>
                <a:blip r:embed="rId17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8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/>
      <p:bldP spid="53" grpId="0"/>
      <p:bldP spid="64" grpId="0"/>
      <p:bldP spid="74" grpId="0"/>
      <p:bldP spid="110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6D4D-31BF-44E1-9CF2-8356CF8E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entury Gothic"/>
                <a:cs typeface="Century Gothic"/>
                <a:sym typeface="Century Gothic"/>
              </a:rPr>
              <a:t>MINE</a:t>
            </a:r>
            <a:br>
              <a:rPr lang="en-US" dirty="0">
                <a:ea typeface="Century Gothic"/>
                <a:cs typeface="Century Gothic"/>
                <a:sym typeface="Century Gothic"/>
              </a:rPr>
            </a:br>
            <a:r>
              <a:rPr lang="en-US" sz="2800" dirty="0" err="1">
                <a:ea typeface="Century Gothic"/>
                <a:cs typeface="Century Gothic"/>
                <a:sym typeface="Century Gothic"/>
              </a:rPr>
              <a:t>PyTorch</a:t>
            </a:r>
            <a:r>
              <a:rPr lang="en-US" sz="2800" dirty="0">
                <a:ea typeface="Century Gothic"/>
                <a:cs typeface="Century Gothic"/>
                <a:sym typeface="Century Gothic"/>
              </a:rPr>
              <a:t> code</a:t>
            </a:r>
            <a:endParaRPr lang="en-HK" sz="2800" dirty="0"/>
          </a:p>
        </p:txBody>
      </p:sp>
      <p:pic>
        <p:nvPicPr>
          <p:cNvPr id="325" name="Google Shape;325;g5d26451fd9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604" y="3150561"/>
            <a:ext cx="6374952" cy="146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5d26451fd9_0_7"/>
          <p:cNvSpPr/>
          <p:nvPr/>
        </p:nvSpPr>
        <p:spPr>
          <a:xfrm>
            <a:off x="1319079" y="3989836"/>
            <a:ext cx="2002200" cy="194400"/>
          </a:xfrm>
          <a:prstGeom prst="rect">
            <a:avLst/>
          </a:prstGeom>
          <a:solidFill>
            <a:srgbClr val="1145EA">
              <a:alpha val="4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d26451fd9_0_7"/>
          <p:cNvSpPr/>
          <p:nvPr/>
        </p:nvSpPr>
        <p:spPr>
          <a:xfrm>
            <a:off x="1321954" y="4184236"/>
            <a:ext cx="6375000" cy="194400"/>
          </a:xfrm>
          <a:prstGeom prst="rect">
            <a:avLst/>
          </a:prstGeom>
          <a:solidFill>
            <a:srgbClr val="EAE92A">
              <a:alpha val="3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5d26451fd9_0_7"/>
          <p:cNvSpPr/>
          <p:nvPr/>
        </p:nvSpPr>
        <p:spPr>
          <a:xfrm>
            <a:off x="1319079" y="3385436"/>
            <a:ext cx="3496200" cy="606000"/>
          </a:xfrm>
          <a:prstGeom prst="rect">
            <a:avLst/>
          </a:prstGeom>
          <a:solidFill>
            <a:srgbClr val="FF00FF">
              <a:alpha val="442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5d26451fd9_0_7"/>
          <p:cNvSpPr/>
          <p:nvPr/>
        </p:nvSpPr>
        <p:spPr>
          <a:xfrm>
            <a:off x="1319079" y="3144686"/>
            <a:ext cx="2495100" cy="194400"/>
          </a:xfrm>
          <a:prstGeom prst="rect">
            <a:avLst/>
          </a:prstGeom>
          <a:solidFill>
            <a:srgbClr val="86EADE">
              <a:alpha val="519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5d26451fd9_0_7"/>
          <p:cNvSpPr/>
          <p:nvPr/>
        </p:nvSpPr>
        <p:spPr>
          <a:xfrm>
            <a:off x="1319079" y="4378636"/>
            <a:ext cx="2823900" cy="294600"/>
          </a:xfrm>
          <a:prstGeom prst="rect">
            <a:avLst/>
          </a:prstGeom>
          <a:solidFill>
            <a:srgbClr val="980000">
              <a:alpha val="496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g5d26451fd9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3679" y="4814153"/>
            <a:ext cx="4501711" cy="86964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5d26451fd9_0_7"/>
          <p:cNvSpPr/>
          <p:nvPr/>
        </p:nvSpPr>
        <p:spPr>
          <a:xfrm>
            <a:off x="1308569" y="4814661"/>
            <a:ext cx="4840889" cy="869219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38F2F3-9AF0-4FE2-A752-A4CB31C9248A}"/>
                  </a:ext>
                </a:extLst>
              </p:cNvPr>
              <p:cNvSpPr/>
              <p:nvPr/>
            </p:nvSpPr>
            <p:spPr>
              <a:xfrm>
                <a:off x="1159877" y="1758478"/>
                <a:ext cx="10107495" cy="940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func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HK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33CC"/>
                              </a:solidFill>
                            </a:rPr>
                            <m:t> </m:t>
                          </m:r>
                        </m:e>
                      </m:nary>
                      <m:r>
                        <a:rPr lang="en-HK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HK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HK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38F2F3-9AF0-4FE2-A752-A4CB31C92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77" y="1758478"/>
                <a:ext cx="10107495" cy="940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330;g5d26451fd9_0_7">
            <a:extLst>
              <a:ext uri="{FF2B5EF4-FFF2-40B4-BE49-F238E27FC236}">
                <a16:creationId xmlns:a16="http://schemas.microsoft.com/office/drawing/2014/main" id="{B3C4E3AE-8EC2-45CA-B306-272421083384}"/>
              </a:ext>
            </a:extLst>
          </p:cNvPr>
          <p:cNvSpPr/>
          <p:nvPr/>
        </p:nvSpPr>
        <p:spPr>
          <a:xfrm>
            <a:off x="6789241" y="1834158"/>
            <a:ext cx="1425334" cy="876227"/>
          </a:xfrm>
          <a:prstGeom prst="rect">
            <a:avLst/>
          </a:prstGeom>
          <a:solidFill>
            <a:srgbClr val="1145EA">
              <a:alpha val="4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31;g5d26451fd9_0_7">
            <a:extLst>
              <a:ext uri="{FF2B5EF4-FFF2-40B4-BE49-F238E27FC236}">
                <a16:creationId xmlns:a16="http://schemas.microsoft.com/office/drawing/2014/main" id="{AAD44A4F-0BFB-49EC-AED9-E17CF0807198}"/>
              </a:ext>
            </a:extLst>
          </p:cNvPr>
          <p:cNvSpPr/>
          <p:nvPr/>
        </p:nvSpPr>
        <p:spPr>
          <a:xfrm>
            <a:off x="8487042" y="1834158"/>
            <a:ext cx="1755466" cy="876227"/>
          </a:xfrm>
          <a:prstGeom prst="rect">
            <a:avLst/>
          </a:prstGeom>
          <a:solidFill>
            <a:srgbClr val="EAE92A">
              <a:alpha val="3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33;g5d26451fd9_0_7">
            <a:extLst>
              <a:ext uri="{FF2B5EF4-FFF2-40B4-BE49-F238E27FC236}">
                <a16:creationId xmlns:a16="http://schemas.microsoft.com/office/drawing/2014/main" id="{F00598C3-718F-4E45-A12B-AE44B93578AD}"/>
              </a:ext>
            </a:extLst>
          </p:cNvPr>
          <p:cNvSpPr/>
          <p:nvPr/>
        </p:nvSpPr>
        <p:spPr>
          <a:xfrm>
            <a:off x="9609559" y="2039567"/>
            <a:ext cx="533100" cy="294600"/>
          </a:xfrm>
          <a:prstGeom prst="rect">
            <a:avLst/>
          </a:prstGeom>
          <a:solidFill>
            <a:srgbClr val="FF00FF">
              <a:alpha val="442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35;g5d26451fd9_0_7">
            <a:extLst>
              <a:ext uri="{FF2B5EF4-FFF2-40B4-BE49-F238E27FC236}">
                <a16:creationId xmlns:a16="http://schemas.microsoft.com/office/drawing/2014/main" id="{D60E7EAE-7DF1-404F-990D-06C172639324}"/>
              </a:ext>
            </a:extLst>
          </p:cNvPr>
          <p:cNvSpPr/>
          <p:nvPr/>
        </p:nvSpPr>
        <p:spPr>
          <a:xfrm>
            <a:off x="7573398" y="2090367"/>
            <a:ext cx="533100" cy="294600"/>
          </a:xfrm>
          <a:prstGeom prst="rect">
            <a:avLst/>
          </a:prstGeom>
          <a:solidFill>
            <a:srgbClr val="86EADE">
              <a:alpha val="519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38;g5d26451fd9_0_7">
            <a:extLst>
              <a:ext uri="{FF2B5EF4-FFF2-40B4-BE49-F238E27FC236}">
                <a16:creationId xmlns:a16="http://schemas.microsoft.com/office/drawing/2014/main" id="{AD66B9AE-4E54-4E57-AE7F-3C57B6FF864F}"/>
              </a:ext>
            </a:extLst>
          </p:cNvPr>
          <p:cNvSpPr/>
          <p:nvPr/>
        </p:nvSpPr>
        <p:spPr>
          <a:xfrm>
            <a:off x="2129525" y="2000378"/>
            <a:ext cx="937654" cy="509022"/>
          </a:xfrm>
          <a:prstGeom prst="rect">
            <a:avLst/>
          </a:prstGeom>
          <a:solidFill>
            <a:srgbClr val="980000">
              <a:alpha val="496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44;g5d26451fd9_0_7">
            <a:extLst>
              <a:ext uri="{FF2B5EF4-FFF2-40B4-BE49-F238E27FC236}">
                <a16:creationId xmlns:a16="http://schemas.microsoft.com/office/drawing/2014/main" id="{A1071FF5-229B-44C4-9908-3916E2A07C0A}"/>
              </a:ext>
            </a:extLst>
          </p:cNvPr>
          <p:cNvSpPr/>
          <p:nvPr/>
        </p:nvSpPr>
        <p:spPr>
          <a:xfrm>
            <a:off x="3569083" y="2007588"/>
            <a:ext cx="552322" cy="527329"/>
          </a:xfrm>
          <a:prstGeom prst="rect">
            <a:avLst/>
          </a:prstGeom>
          <a:solidFill>
            <a:srgbClr val="E3EACF">
              <a:alpha val="51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39;g5d26451fd9_0_7">
            <a:extLst>
              <a:ext uri="{FF2B5EF4-FFF2-40B4-BE49-F238E27FC236}">
                <a16:creationId xmlns:a16="http://schemas.microsoft.com/office/drawing/2014/main" id="{92F1298A-943A-4E06-BE52-F9D8021A5085}"/>
              </a:ext>
            </a:extLst>
          </p:cNvPr>
          <p:cNvSpPr/>
          <p:nvPr/>
        </p:nvSpPr>
        <p:spPr>
          <a:xfrm>
            <a:off x="3604110" y="4814115"/>
            <a:ext cx="1464980" cy="210996"/>
          </a:xfrm>
          <a:prstGeom prst="rect">
            <a:avLst/>
          </a:prstGeom>
          <a:solidFill>
            <a:srgbClr val="FF9900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0FBBB-D877-465D-B2F1-3C840797F943}"/>
              </a:ext>
            </a:extLst>
          </p:cNvPr>
          <p:cNvGrpSpPr/>
          <p:nvPr/>
        </p:nvGrpSpPr>
        <p:grpSpPr>
          <a:xfrm>
            <a:off x="6789241" y="4788675"/>
            <a:ext cx="4361238" cy="1250757"/>
            <a:chOff x="6789241" y="4788675"/>
            <a:chExt cx="4361238" cy="1250757"/>
          </a:xfrm>
        </p:grpSpPr>
        <p:pic>
          <p:nvPicPr>
            <p:cNvPr id="46" name="Google Shape;328;g5d26451fd9_0_7">
              <a:extLst>
                <a:ext uri="{FF2B5EF4-FFF2-40B4-BE49-F238E27FC236}">
                  <a16:creationId xmlns:a16="http://schemas.microsoft.com/office/drawing/2014/main" id="{A1AAE214-2EFC-4C5A-A9F3-348EA3F7217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84091" y="4809872"/>
              <a:ext cx="2366388" cy="12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326;g5d26451fd9_0_7">
              <a:extLst>
                <a:ext uri="{FF2B5EF4-FFF2-40B4-BE49-F238E27FC236}">
                  <a16:creationId xmlns:a16="http://schemas.microsoft.com/office/drawing/2014/main" id="{CA298875-5EBD-42D8-9A1F-C2FB568D6633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94954" y="4788675"/>
              <a:ext cx="1972452" cy="12221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341;g5d26451fd9_0_7">
              <a:extLst>
                <a:ext uri="{FF2B5EF4-FFF2-40B4-BE49-F238E27FC236}">
                  <a16:creationId xmlns:a16="http://schemas.microsoft.com/office/drawing/2014/main" id="{4F13E998-0B2F-4DF2-9129-2B8B20A6EF71}"/>
                </a:ext>
              </a:extLst>
            </p:cNvPr>
            <p:cNvSpPr/>
            <p:nvPr/>
          </p:nvSpPr>
          <p:spPr>
            <a:xfrm>
              <a:off x="6789241" y="4809511"/>
              <a:ext cx="4361238" cy="1228627"/>
            </a:xfrm>
            <a:prstGeom prst="rect">
              <a:avLst/>
            </a:prstGeom>
            <a:solidFill>
              <a:srgbClr val="FF9900">
                <a:alpha val="21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339;g5d26451fd9_0_7">
            <a:extLst>
              <a:ext uri="{FF2B5EF4-FFF2-40B4-BE49-F238E27FC236}">
                <a16:creationId xmlns:a16="http://schemas.microsoft.com/office/drawing/2014/main" id="{01A8F871-7805-4DBC-BE09-153EBDBAC493}"/>
              </a:ext>
            </a:extLst>
          </p:cNvPr>
          <p:cNvSpPr/>
          <p:nvPr/>
        </p:nvSpPr>
        <p:spPr>
          <a:xfrm>
            <a:off x="3582535" y="2323921"/>
            <a:ext cx="538869" cy="210996"/>
          </a:xfrm>
          <a:prstGeom prst="rect">
            <a:avLst/>
          </a:prstGeom>
          <a:solidFill>
            <a:srgbClr val="FF9900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5E68-AADD-4039-A8C3-FB3F2ED2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0"/>
    </mc:Choice>
    <mc:Fallback xmlns="">
      <p:transition spd="slow" advTm="434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5|0.5|0.6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6.8|4.9|9.5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7.5|3.5|20.1|6.6|15|1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.4|6.9|1.5|1.1|0.8|5.1|11.8|10.5|9.6|1.3|19.4|22.4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2|1.9|1|1.7|0.7|3.9|8.1|25.6|14|9.1|2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0.4|0.4|0.6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8.6|4.9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9.3|34|1.5|6.1|9.4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9.8|8.6|13.3|16.6|9.7|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2|0.2|0.2|0.3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5.5|58.1|9.4|16.4|41.2|4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4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22161</TotalTime>
  <Words>1171</Words>
  <Application>Microsoft Office PowerPoint</Application>
  <PresentationFormat>Widescreen</PresentationFormat>
  <Paragraphs>349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Century Gothic</vt:lpstr>
      <vt:lpstr>Wingdings 3</vt:lpstr>
      <vt:lpstr>Wisp</vt:lpstr>
      <vt:lpstr>1_Wisp</vt:lpstr>
      <vt:lpstr>An Advantage  of  Estimating Mutual Information through Entropies</vt:lpstr>
      <vt:lpstr>Problem formulation</vt:lpstr>
      <vt:lpstr>Density-based estimation</vt:lpstr>
      <vt:lpstr>Mutual Information Neural Estimation (MINE) [Belghazi et al. 18]</vt:lpstr>
      <vt:lpstr>Variational formula for divergence  [Donsker &amp; Varadhan, 1983]</vt:lpstr>
      <vt:lpstr>MINE Loss function for gradient descent [Belghazi et.al., 2018]</vt:lpstr>
      <vt:lpstr>Variational formula for divergence  Short proof</vt:lpstr>
      <vt:lpstr>Variational formula for divergence  General proof by Fenchel-Legendre transform [Ruderman et al. 2016]</vt:lpstr>
      <vt:lpstr>MINE PyTorch code</vt:lpstr>
      <vt:lpstr>Experiment setup</vt:lpstr>
      <vt:lpstr>Result after 200 Iterations</vt:lpstr>
      <vt:lpstr>Result after 400 Iterations</vt:lpstr>
      <vt:lpstr>Result after 800 Iterations</vt:lpstr>
      <vt:lpstr>Converged after 1600 Iterations</vt:lpstr>
      <vt:lpstr>Same after 3200 Iterations</vt:lpstr>
      <vt:lpstr>Variations with repeated runs</vt:lpstr>
      <vt:lpstr>Issue of slow convergence</vt:lpstr>
      <vt:lpstr>Contributions</vt:lpstr>
      <vt:lpstr>The example</vt:lpstr>
      <vt:lpstr>MI-NEE Entropy estimation with a custom reference</vt:lpstr>
      <vt:lpstr>MI-NEE Loss function</vt:lpstr>
      <vt:lpstr>MI-NEE Uniform reference</vt:lpstr>
      <vt:lpstr>MINEE PyTorch code</vt:lpstr>
      <vt:lpstr>Experiment with Mixed Gaussian</vt:lpstr>
      <vt:lpstr> </vt:lpstr>
      <vt:lpstr> </vt:lpstr>
      <vt:lpstr> </vt:lpstr>
      <vt:lpstr> </vt:lpstr>
      <vt:lpstr> </vt:lpstr>
      <vt:lpstr>Variations with repeated runs</vt:lpstr>
      <vt:lpstr>What if the modes do not overlap?</vt:lpstr>
      <vt:lpstr>Higher dimensional case</vt:lpstr>
      <vt:lpstr>Something wrong? Bounded support of uniform reference</vt:lpstr>
      <vt:lpstr>What MI-NEE actually computes</vt:lpstr>
      <vt:lpstr>Conclusions</vt:lpstr>
      <vt:lpstr>Extension #1 Discrete random variables</vt:lpstr>
      <vt:lpstr>Extension #2 Variational formula for generalized notion of entropy</vt:lpstr>
      <vt:lpstr>Extension #3 Conditional entropy estimation for classification</vt:lpstr>
      <vt:lpstr>Extension #4 Parallelization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 Chan (INC)</dc:creator>
  <cp:lastModifiedBy>Dr. CHAN Chung</cp:lastModifiedBy>
  <cp:revision>552</cp:revision>
  <dcterms:created xsi:type="dcterms:W3CDTF">2017-12-10T05:05:47Z</dcterms:created>
  <dcterms:modified xsi:type="dcterms:W3CDTF">2019-08-19T01:35:16Z</dcterms:modified>
</cp:coreProperties>
</file>